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8"/>
  </p:notesMasterIdLst>
  <p:handoutMasterIdLst>
    <p:handoutMasterId r:id="rId9"/>
  </p:handoutMasterIdLst>
  <p:sldIdLst>
    <p:sldId id="1058" r:id="rId5"/>
    <p:sldId id="1059" r:id="rId6"/>
    <p:sldId id="1060" r:id="rId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guide id="3" pos="212" userDrawn="1">
          <p15:clr>
            <a:srgbClr val="A4A3A4"/>
          </p15:clr>
        </p15:guide>
        <p15:guide id="4" pos="7463" userDrawn="1">
          <p15:clr>
            <a:srgbClr val="A4A3A4"/>
          </p15:clr>
        </p15:guide>
        <p15:guide id="5" orient="horz" pos="210" userDrawn="1">
          <p15:clr>
            <a:srgbClr val="A4A3A4"/>
          </p15:clr>
        </p15:guide>
        <p15:guide id="6" orient="horz" pos="4104" userDrawn="1">
          <p15:clr>
            <a:srgbClr val="A4A3A4"/>
          </p15:clr>
        </p15:guide>
        <p15:guide id="7" orient="horz" pos="920" userDrawn="1">
          <p15:clr>
            <a:srgbClr val="A4A3A4"/>
          </p15:clr>
        </p15:guide>
        <p15:guide id="8" pos="3733" userDrawn="1">
          <p15:clr>
            <a:srgbClr val="A4A3A4"/>
          </p15:clr>
        </p15:guide>
        <p15:guide id="9" pos="3945" userDrawn="1">
          <p15:clr>
            <a:srgbClr val="A4A3A4"/>
          </p15:clr>
        </p15:guide>
        <p15:guide id="10" pos="2086" userDrawn="1">
          <p15:clr>
            <a:srgbClr val="A4A3A4"/>
          </p15:clr>
        </p15:guide>
        <p15:guide id="11" pos="1872" userDrawn="1">
          <p15:clr>
            <a:srgbClr val="A4A3A4"/>
          </p15:clr>
        </p15:guide>
        <p15:guide id="12" pos="5599" userDrawn="1">
          <p15:clr>
            <a:srgbClr val="A4A3A4"/>
          </p15:clr>
        </p15:guide>
        <p15:guide id="13" pos="5812" userDrawn="1">
          <p15:clr>
            <a:srgbClr val="A4A3A4"/>
          </p15:clr>
        </p15:guide>
        <p15:guide id="14" orient="horz" pos="38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ge Haun" initials="PH" lastIdx="3" clrIdx="0"/>
  <p:cmAuthor id="2" name="Kimberly Tobin" initials="KT" lastIdx="5" clrIdx="1"/>
  <p:cmAuthor id="3" name="Alisha Reyes" initials="AR" lastIdx="14" clrIdx="2">
    <p:extLst>
      <p:ext uri="{19B8F6BF-5375-455C-9EA6-DF929625EA0E}">
        <p15:presenceInfo xmlns:p15="http://schemas.microsoft.com/office/powerpoint/2012/main" userId="S-1-5-21-1860368984-3656864526-148623507-149560" providerId="AD"/>
      </p:ext>
    </p:extLst>
  </p:cmAuthor>
  <p:cmAuthor id="4" name="Kelly Czerwonka" initials="KC" lastIdx="14" clrIdx="3">
    <p:extLst>
      <p:ext uri="{19B8F6BF-5375-455C-9EA6-DF929625EA0E}">
        <p15:presenceInfo xmlns:p15="http://schemas.microsoft.com/office/powerpoint/2012/main" userId="S::keczerwonka@equinix.com::0152453a-2d71-4851-8eee-12685a003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A1A1A4"/>
    <a:srgbClr val="00A85F"/>
    <a:srgbClr val="A3CF62"/>
    <a:srgbClr val="6D6E71"/>
    <a:srgbClr val="F68C1F"/>
    <a:srgbClr val="F682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C4DE90-438D-43F5-A1C8-BBD0A2C3C9CF}" v="24" dt="2019-10-16T21:51:54.631"/>
    <p1510:client id="{4CD9958F-D376-AF46-88D1-D4CAC2A71E01}" v="33" dt="2019-10-16T18:54:22.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39"/>
        <p:guide pos="212"/>
        <p:guide pos="7463"/>
        <p:guide orient="horz" pos="210"/>
        <p:guide orient="horz" pos="4104"/>
        <p:guide orient="horz" pos="920"/>
        <p:guide pos="3733"/>
        <p:guide pos="3945"/>
        <p:guide pos="2086"/>
        <p:guide pos="1872"/>
        <p:guide pos="5599"/>
        <p:guide pos="5812"/>
        <p:guide orient="horz" pos="3874"/>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Koutsis" userId="S::dkoutsis@equinix.com::f4005b96-6c1c-413c-8d04-49e0709b41dd" providerId="AD" clId="Web-{E319225E-8FD2-41C7-BBBE-8EB3F48142B1}"/>
    <pc:docChg chg="modSld">
      <pc:chgData name="Denise Koutsis" userId="S::dkoutsis@equinix.com::f4005b96-6c1c-413c-8d04-49e0709b41dd" providerId="AD" clId="Web-{E319225E-8FD2-41C7-BBBE-8EB3F48142B1}" dt="2019-10-03T17:09:41.671" v="45" actId="20577"/>
      <pc:docMkLst>
        <pc:docMk/>
      </pc:docMkLst>
      <pc:sldChg chg="modSp">
        <pc:chgData name="Denise Koutsis" userId="S::dkoutsis@equinix.com::f4005b96-6c1c-413c-8d04-49e0709b41dd" providerId="AD" clId="Web-{E319225E-8FD2-41C7-BBBE-8EB3F48142B1}" dt="2019-10-03T17:09:41.671" v="44" actId="20577"/>
        <pc:sldMkLst>
          <pc:docMk/>
          <pc:sldMk cId="2754669228" sldId="1060"/>
        </pc:sldMkLst>
        <pc:spChg chg="mod">
          <ac:chgData name="Denise Koutsis" userId="S::dkoutsis@equinix.com::f4005b96-6c1c-413c-8d04-49e0709b41dd" providerId="AD" clId="Web-{E319225E-8FD2-41C7-BBBE-8EB3F48142B1}" dt="2019-10-03T17:09:41.671" v="44" actId="20577"/>
          <ac:spMkLst>
            <pc:docMk/>
            <pc:sldMk cId="2754669228" sldId="1060"/>
            <ac:spMk id="46" creationId="{CCE0BD00-A8ED-4A85-BC02-EF7342923A09}"/>
          </ac:spMkLst>
        </pc:spChg>
      </pc:sldChg>
    </pc:docChg>
  </pc:docChgLst>
  <pc:docChgLst>
    <pc:chgData name="Denise Koutsis" userId="S::dkoutsis@equinix.com::f4005b96-6c1c-413c-8d04-49e0709b41dd" providerId="AD" clId="Web-{2778C301-87FC-457D-92D1-2B62EC511778}"/>
    <pc:docChg chg="modSld">
      <pc:chgData name="Denise Koutsis" userId="S::dkoutsis@equinix.com::f4005b96-6c1c-413c-8d04-49e0709b41dd" providerId="AD" clId="Web-{2778C301-87FC-457D-92D1-2B62EC511778}" dt="2019-10-15T18:47:20.654" v="13" actId="20577"/>
      <pc:docMkLst>
        <pc:docMk/>
      </pc:docMkLst>
      <pc:sldChg chg="modSp">
        <pc:chgData name="Denise Koutsis" userId="S::dkoutsis@equinix.com::f4005b96-6c1c-413c-8d04-49e0709b41dd" providerId="AD" clId="Web-{2778C301-87FC-457D-92D1-2B62EC511778}" dt="2019-10-15T18:47:20.654" v="12" actId="20577"/>
        <pc:sldMkLst>
          <pc:docMk/>
          <pc:sldMk cId="188266074" sldId="1059"/>
        </pc:sldMkLst>
        <pc:spChg chg="mod">
          <ac:chgData name="Denise Koutsis" userId="S::dkoutsis@equinix.com::f4005b96-6c1c-413c-8d04-49e0709b41dd" providerId="AD" clId="Web-{2778C301-87FC-457D-92D1-2B62EC511778}" dt="2019-10-15T18:47:20.654" v="12" actId="20577"/>
          <ac:spMkLst>
            <pc:docMk/>
            <pc:sldMk cId="188266074" sldId="1059"/>
            <ac:spMk id="48" creationId="{4B528FCC-5D38-43E9-971D-866D91DE6823}"/>
          </ac:spMkLst>
        </pc:spChg>
      </pc:sldChg>
    </pc:docChg>
  </pc:docChgLst>
  <pc:docChgLst>
    <pc:chgData name="Katie Sue Sloan" userId="04508251-95a8-4ba7-aab8-7a5d6133b185" providerId="ADAL" clId="{4CD9958F-D376-AF46-88D1-D4CAC2A71E01}"/>
    <pc:docChg chg="custSel modSld">
      <pc:chgData name="Katie Sue Sloan" userId="04508251-95a8-4ba7-aab8-7a5d6133b185" providerId="ADAL" clId="{4CD9958F-D376-AF46-88D1-D4CAC2A71E01}" dt="2019-10-16T18:54:22.533" v="33" actId="1036"/>
      <pc:docMkLst>
        <pc:docMk/>
      </pc:docMkLst>
      <pc:sldChg chg="addSp delSp modSp">
        <pc:chgData name="Katie Sue Sloan" userId="04508251-95a8-4ba7-aab8-7a5d6133b185" providerId="ADAL" clId="{4CD9958F-D376-AF46-88D1-D4CAC2A71E01}" dt="2019-10-16T18:54:22.533" v="33" actId="1036"/>
        <pc:sldMkLst>
          <pc:docMk/>
          <pc:sldMk cId="2754669228" sldId="1060"/>
        </pc:sldMkLst>
        <pc:spChg chg="del">
          <ac:chgData name="Katie Sue Sloan" userId="04508251-95a8-4ba7-aab8-7a5d6133b185" providerId="ADAL" clId="{4CD9958F-D376-AF46-88D1-D4CAC2A71E01}" dt="2019-10-16T18:54:09.034" v="0" actId="478"/>
          <ac:spMkLst>
            <pc:docMk/>
            <pc:sldMk cId="2754669228" sldId="1060"/>
            <ac:spMk id="5" creationId="{EBEBA84B-EFF4-584E-B139-8CDC25BCDA6E}"/>
          </ac:spMkLst>
        </pc:spChg>
        <pc:spChg chg="del">
          <ac:chgData name="Katie Sue Sloan" userId="04508251-95a8-4ba7-aab8-7a5d6133b185" providerId="ADAL" clId="{4CD9958F-D376-AF46-88D1-D4CAC2A71E01}" dt="2019-10-16T18:54:09.034" v="0" actId="478"/>
          <ac:spMkLst>
            <pc:docMk/>
            <pc:sldMk cId="2754669228" sldId="1060"/>
            <ac:spMk id="27" creationId="{A5B24C6C-26B1-4B56-817D-2E1EE287946A}"/>
          </ac:spMkLst>
        </pc:spChg>
        <pc:spChg chg="del">
          <ac:chgData name="Katie Sue Sloan" userId="04508251-95a8-4ba7-aab8-7a5d6133b185" providerId="ADAL" clId="{4CD9958F-D376-AF46-88D1-D4CAC2A71E01}" dt="2019-10-16T18:54:09.034" v="0" actId="478"/>
          <ac:spMkLst>
            <pc:docMk/>
            <pc:sldMk cId="2754669228" sldId="1060"/>
            <ac:spMk id="28" creationId="{2969CA44-9CDB-453F-BDCE-87706A51C661}"/>
          </ac:spMkLst>
        </pc:spChg>
        <pc:spChg chg="del">
          <ac:chgData name="Katie Sue Sloan" userId="04508251-95a8-4ba7-aab8-7a5d6133b185" providerId="ADAL" clId="{4CD9958F-D376-AF46-88D1-D4CAC2A71E01}" dt="2019-10-16T18:54:09.034" v="0" actId="478"/>
          <ac:spMkLst>
            <pc:docMk/>
            <pc:sldMk cId="2754669228" sldId="1060"/>
            <ac:spMk id="29" creationId="{E4A53BB5-64BE-4C2C-AA63-C76F7503F59C}"/>
          </ac:spMkLst>
        </pc:spChg>
        <pc:spChg chg="del">
          <ac:chgData name="Katie Sue Sloan" userId="04508251-95a8-4ba7-aab8-7a5d6133b185" providerId="ADAL" clId="{4CD9958F-D376-AF46-88D1-D4CAC2A71E01}" dt="2019-10-16T18:54:09.034" v="0" actId="478"/>
          <ac:spMkLst>
            <pc:docMk/>
            <pc:sldMk cId="2754669228" sldId="1060"/>
            <ac:spMk id="30" creationId="{CD50DFF6-02A4-4E8E-BD25-70A98D3F67BA}"/>
          </ac:spMkLst>
        </pc:spChg>
        <pc:spChg chg="del">
          <ac:chgData name="Katie Sue Sloan" userId="04508251-95a8-4ba7-aab8-7a5d6133b185" providerId="ADAL" clId="{4CD9958F-D376-AF46-88D1-D4CAC2A71E01}" dt="2019-10-16T18:54:09.034" v="0" actId="478"/>
          <ac:spMkLst>
            <pc:docMk/>
            <pc:sldMk cId="2754669228" sldId="1060"/>
            <ac:spMk id="31" creationId="{76FD80B8-6109-4C62-9016-E99571E82C6A}"/>
          </ac:spMkLst>
        </pc:spChg>
        <pc:spChg chg="del">
          <ac:chgData name="Katie Sue Sloan" userId="04508251-95a8-4ba7-aab8-7a5d6133b185" providerId="ADAL" clId="{4CD9958F-D376-AF46-88D1-D4CAC2A71E01}" dt="2019-10-16T18:54:09.034" v="0" actId="478"/>
          <ac:spMkLst>
            <pc:docMk/>
            <pc:sldMk cId="2754669228" sldId="1060"/>
            <ac:spMk id="32" creationId="{D5195577-798D-4E92-A344-184EC94A53A6}"/>
          </ac:spMkLst>
        </pc:spChg>
        <pc:spChg chg="del">
          <ac:chgData name="Katie Sue Sloan" userId="04508251-95a8-4ba7-aab8-7a5d6133b185" providerId="ADAL" clId="{4CD9958F-D376-AF46-88D1-D4CAC2A71E01}" dt="2019-10-16T18:54:09.034" v="0" actId="478"/>
          <ac:spMkLst>
            <pc:docMk/>
            <pc:sldMk cId="2754669228" sldId="1060"/>
            <ac:spMk id="33" creationId="{879FE462-88EB-4FFB-8F32-B544EE85F52E}"/>
          </ac:spMkLst>
        </pc:spChg>
        <pc:spChg chg="del">
          <ac:chgData name="Katie Sue Sloan" userId="04508251-95a8-4ba7-aab8-7a5d6133b185" providerId="ADAL" clId="{4CD9958F-D376-AF46-88D1-D4CAC2A71E01}" dt="2019-10-16T18:54:09.034" v="0" actId="478"/>
          <ac:spMkLst>
            <pc:docMk/>
            <pc:sldMk cId="2754669228" sldId="1060"/>
            <ac:spMk id="34" creationId="{5B55ACA2-F3EB-41AD-96E9-941E5304A66B}"/>
          </ac:spMkLst>
        </pc:spChg>
        <pc:spChg chg="del">
          <ac:chgData name="Katie Sue Sloan" userId="04508251-95a8-4ba7-aab8-7a5d6133b185" providerId="ADAL" clId="{4CD9958F-D376-AF46-88D1-D4CAC2A71E01}" dt="2019-10-16T18:54:09.034" v="0" actId="478"/>
          <ac:spMkLst>
            <pc:docMk/>
            <pc:sldMk cId="2754669228" sldId="1060"/>
            <ac:spMk id="35" creationId="{AFE3DBE9-EEA1-45E7-9209-2CB61114FBDC}"/>
          </ac:spMkLst>
        </pc:spChg>
        <pc:spChg chg="del">
          <ac:chgData name="Katie Sue Sloan" userId="04508251-95a8-4ba7-aab8-7a5d6133b185" providerId="ADAL" clId="{4CD9958F-D376-AF46-88D1-D4CAC2A71E01}" dt="2019-10-16T18:54:09.034" v="0" actId="478"/>
          <ac:spMkLst>
            <pc:docMk/>
            <pc:sldMk cId="2754669228" sldId="1060"/>
            <ac:spMk id="36" creationId="{EB97BB17-D173-4A90-8173-BFCC0398FF07}"/>
          </ac:spMkLst>
        </pc:spChg>
        <pc:spChg chg="del">
          <ac:chgData name="Katie Sue Sloan" userId="04508251-95a8-4ba7-aab8-7a5d6133b185" providerId="ADAL" clId="{4CD9958F-D376-AF46-88D1-D4CAC2A71E01}" dt="2019-10-16T18:54:09.034" v="0" actId="478"/>
          <ac:spMkLst>
            <pc:docMk/>
            <pc:sldMk cId="2754669228" sldId="1060"/>
            <ac:spMk id="37" creationId="{C7152BD4-DB5D-4D63-AE59-CFFAAB30D7C2}"/>
          </ac:spMkLst>
        </pc:spChg>
        <pc:spChg chg="del">
          <ac:chgData name="Katie Sue Sloan" userId="04508251-95a8-4ba7-aab8-7a5d6133b185" providerId="ADAL" clId="{4CD9958F-D376-AF46-88D1-D4CAC2A71E01}" dt="2019-10-16T18:54:09.034" v="0" actId="478"/>
          <ac:spMkLst>
            <pc:docMk/>
            <pc:sldMk cId="2754669228" sldId="1060"/>
            <ac:spMk id="38" creationId="{C433A155-9B13-4340-9BE0-7B5CE1AD02AA}"/>
          </ac:spMkLst>
        </pc:spChg>
        <pc:spChg chg="del">
          <ac:chgData name="Katie Sue Sloan" userId="04508251-95a8-4ba7-aab8-7a5d6133b185" providerId="ADAL" clId="{4CD9958F-D376-AF46-88D1-D4CAC2A71E01}" dt="2019-10-16T18:54:09.034" v="0" actId="478"/>
          <ac:spMkLst>
            <pc:docMk/>
            <pc:sldMk cId="2754669228" sldId="1060"/>
            <ac:spMk id="40" creationId="{5E527319-3307-4907-8AEE-9774C65C92B6}"/>
          </ac:spMkLst>
        </pc:spChg>
        <pc:spChg chg="del">
          <ac:chgData name="Katie Sue Sloan" userId="04508251-95a8-4ba7-aab8-7a5d6133b185" providerId="ADAL" clId="{4CD9958F-D376-AF46-88D1-D4CAC2A71E01}" dt="2019-10-16T18:54:09.034" v="0" actId="478"/>
          <ac:spMkLst>
            <pc:docMk/>
            <pc:sldMk cId="2754669228" sldId="1060"/>
            <ac:spMk id="43" creationId="{BA80C106-FFEC-4773-A6E5-8F41FCF1EA96}"/>
          </ac:spMkLst>
        </pc:spChg>
        <pc:spChg chg="del">
          <ac:chgData name="Katie Sue Sloan" userId="04508251-95a8-4ba7-aab8-7a5d6133b185" providerId="ADAL" clId="{4CD9958F-D376-AF46-88D1-D4CAC2A71E01}" dt="2019-10-16T18:54:09.034" v="0" actId="478"/>
          <ac:spMkLst>
            <pc:docMk/>
            <pc:sldMk cId="2754669228" sldId="1060"/>
            <ac:spMk id="44" creationId="{AF8593A2-7B1A-4BF8-B0D1-56863D6EA6F7}"/>
          </ac:spMkLst>
        </pc:spChg>
        <pc:spChg chg="del">
          <ac:chgData name="Katie Sue Sloan" userId="04508251-95a8-4ba7-aab8-7a5d6133b185" providerId="ADAL" clId="{4CD9958F-D376-AF46-88D1-D4CAC2A71E01}" dt="2019-10-16T18:54:09.034" v="0" actId="478"/>
          <ac:spMkLst>
            <pc:docMk/>
            <pc:sldMk cId="2754669228" sldId="1060"/>
            <ac:spMk id="45" creationId="{AF957448-51E6-4A8B-AB91-17C7AD3AD67C}"/>
          </ac:spMkLst>
        </pc:spChg>
        <pc:spChg chg="del">
          <ac:chgData name="Katie Sue Sloan" userId="04508251-95a8-4ba7-aab8-7a5d6133b185" providerId="ADAL" clId="{4CD9958F-D376-AF46-88D1-D4CAC2A71E01}" dt="2019-10-16T18:54:09.034" v="0" actId="478"/>
          <ac:spMkLst>
            <pc:docMk/>
            <pc:sldMk cId="2754669228" sldId="1060"/>
            <ac:spMk id="47" creationId="{DD36B010-87E6-4CDB-8277-52DC113C74ED}"/>
          </ac:spMkLst>
        </pc:spChg>
        <pc:spChg chg="del">
          <ac:chgData name="Katie Sue Sloan" userId="04508251-95a8-4ba7-aab8-7a5d6133b185" providerId="ADAL" clId="{4CD9958F-D376-AF46-88D1-D4CAC2A71E01}" dt="2019-10-16T18:54:09.034" v="0" actId="478"/>
          <ac:spMkLst>
            <pc:docMk/>
            <pc:sldMk cId="2754669228" sldId="1060"/>
            <ac:spMk id="49" creationId="{87694EE0-B229-40F3-97EA-0B2BA323859D}"/>
          </ac:spMkLst>
        </pc:spChg>
        <pc:spChg chg="del">
          <ac:chgData name="Katie Sue Sloan" userId="04508251-95a8-4ba7-aab8-7a5d6133b185" providerId="ADAL" clId="{4CD9958F-D376-AF46-88D1-D4CAC2A71E01}" dt="2019-10-16T18:54:09.034" v="0" actId="478"/>
          <ac:spMkLst>
            <pc:docMk/>
            <pc:sldMk cId="2754669228" sldId="1060"/>
            <ac:spMk id="51" creationId="{05A01B11-31B2-43FA-9FB1-7F3ADF7DD9EB}"/>
          </ac:spMkLst>
        </pc:spChg>
        <pc:spChg chg="del">
          <ac:chgData name="Katie Sue Sloan" userId="04508251-95a8-4ba7-aab8-7a5d6133b185" providerId="ADAL" clId="{4CD9958F-D376-AF46-88D1-D4CAC2A71E01}" dt="2019-10-16T18:54:09.034" v="0" actId="478"/>
          <ac:spMkLst>
            <pc:docMk/>
            <pc:sldMk cId="2754669228" sldId="1060"/>
            <ac:spMk id="54" creationId="{33EE39CD-B387-494A-98B6-4BEED8C902B9}"/>
          </ac:spMkLst>
        </pc:spChg>
        <pc:spChg chg="del">
          <ac:chgData name="Katie Sue Sloan" userId="04508251-95a8-4ba7-aab8-7a5d6133b185" providerId="ADAL" clId="{4CD9958F-D376-AF46-88D1-D4CAC2A71E01}" dt="2019-10-16T18:54:09.034" v="0" actId="478"/>
          <ac:spMkLst>
            <pc:docMk/>
            <pc:sldMk cId="2754669228" sldId="1060"/>
            <ac:spMk id="55" creationId="{9C02CFF6-A215-45F2-B1A7-100670B9AF17}"/>
          </ac:spMkLst>
        </pc:spChg>
        <pc:spChg chg="add mod">
          <ac:chgData name="Katie Sue Sloan" userId="04508251-95a8-4ba7-aab8-7a5d6133b185" providerId="ADAL" clId="{4CD9958F-D376-AF46-88D1-D4CAC2A71E01}" dt="2019-10-16T18:54:22.533" v="33" actId="1036"/>
          <ac:spMkLst>
            <pc:docMk/>
            <pc:sldMk cId="2754669228" sldId="1060"/>
            <ac:spMk id="58" creationId="{103DB191-4FA9-C644-A40A-C905BE5587BF}"/>
          </ac:spMkLst>
        </pc:spChg>
        <pc:spChg chg="add mod">
          <ac:chgData name="Katie Sue Sloan" userId="04508251-95a8-4ba7-aab8-7a5d6133b185" providerId="ADAL" clId="{4CD9958F-D376-AF46-88D1-D4CAC2A71E01}" dt="2019-10-16T18:54:22.533" v="33" actId="1036"/>
          <ac:spMkLst>
            <pc:docMk/>
            <pc:sldMk cId="2754669228" sldId="1060"/>
            <ac:spMk id="60" creationId="{EE35E032-B725-AA41-8E1E-154B252180B8}"/>
          </ac:spMkLst>
        </pc:spChg>
        <pc:spChg chg="add mod">
          <ac:chgData name="Katie Sue Sloan" userId="04508251-95a8-4ba7-aab8-7a5d6133b185" providerId="ADAL" clId="{4CD9958F-D376-AF46-88D1-D4CAC2A71E01}" dt="2019-10-16T18:54:22.533" v="33" actId="1036"/>
          <ac:spMkLst>
            <pc:docMk/>
            <pc:sldMk cId="2754669228" sldId="1060"/>
            <ac:spMk id="61" creationId="{69D95737-578E-AE4E-A6F6-44561DAA3D59}"/>
          </ac:spMkLst>
        </pc:spChg>
        <pc:spChg chg="add mod">
          <ac:chgData name="Katie Sue Sloan" userId="04508251-95a8-4ba7-aab8-7a5d6133b185" providerId="ADAL" clId="{4CD9958F-D376-AF46-88D1-D4CAC2A71E01}" dt="2019-10-16T18:54:22.533" v="33" actId="1036"/>
          <ac:spMkLst>
            <pc:docMk/>
            <pc:sldMk cId="2754669228" sldId="1060"/>
            <ac:spMk id="62" creationId="{8C7A4BEE-7543-C94A-852F-694152EEE3C6}"/>
          </ac:spMkLst>
        </pc:spChg>
        <pc:spChg chg="add mod">
          <ac:chgData name="Katie Sue Sloan" userId="04508251-95a8-4ba7-aab8-7a5d6133b185" providerId="ADAL" clId="{4CD9958F-D376-AF46-88D1-D4CAC2A71E01}" dt="2019-10-16T18:54:22.533" v="33" actId="1036"/>
          <ac:spMkLst>
            <pc:docMk/>
            <pc:sldMk cId="2754669228" sldId="1060"/>
            <ac:spMk id="63" creationId="{A2841DB5-ABCF-3740-BAF7-FA9559A246CE}"/>
          </ac:spMkLst>
        </pc:spChg>
        <pc:spChg chg="add mod">
          <ac:chgData name="Katie Sue Sloan" userId="04508251-95a8-4ba7-aab8-7a5d6133b185" providerId="ADAL" clId="{4CD9958F-D376-AF46-88D1-D4CAC2A71E01}" dt="2019-10-16T18:54:22.533" v="33" actId="1036"/>
          <ac:spMkLst>
            <pc:docMk/>
            <pc:sldMk cId="2754669228" sldId="1060"/>
            <ac:spMk id="64" creationId="{8C215DE2-CA8D-6547-99B7-6B1759C6ED30}"/>
          </ac:spMkLst>
        </pc:spChg>
        <pc:spChg chg="add mod">
          <ac:chgData name="Katie Sue Sloan" userId="04508251-95a8-4ba7-aab8-7a5d6133b185" providerId="ADAL" clId="{4CD9958F-D376-AF46-88D1-D4CAC2A71E01}" dt="2019-10-16T18:54:22.533" v="33" actId="1036"/>
          <ac:spMkLst>
            <pc:docMk/>
            <pc:sldMk cId="2754669228" sldId="1060"/>
            <ac:spMk id="65" creationId="{77E37CDE-233D-3D4D-BC06-668E5E541573}"/>
          </ac:spMkLst>
        </pc:spChg>
        <pc:spChg chg="add mod">
          <ac:chgData name="Katie Sue Sloan" userId="04508251-95a8-4ba7-aab8-7a5d6133b185" providerId="ADAL" clId="{4CD9958F-D376-AF46-88D1-D4CAC2A71E01}" dt="2019-10-16T18:54:22.533" v="33" actId="1036"/>
          <ac:spMkLst>
            <pc:docMk/>
            <pc:sldMk cId="2754669228" sldId="1060"/>
            <ac:spMk id="66" creationId="{C41095B9-9076-3041-A114-B6568323F018}"/>
          </ac:spMkLst>
        </pc:spChg>
        <pc:spChg chg="add mod">
          <ac:chgData name="Katie Sue Sloan" userId="04508251-95a8-4ba7-aab8-7a5d6133b185" providerId="ADAL" clId="{4CD9958F-D376-AF46-88D1-D4CAC2A71E01}" dt="2019-10-16T18:54:22.533" v="33" actId="1036"/>
          <ac:spMkLst>
            <pc:docMk/>
            <pc:sldMk cId="2754669228" sldId="1060"/>
            <ac:spMk id="68" creationId="{F1F3B7C1-BD32-BB48-B7A9-67422DC2E40F}"/>
          </ac:spMkLst>
        </pc:spChg>
        <pc:spChg chg="add mod">
          <ac:chgData name="Katie Sue Sloan" userId="04508251-95a8-4ba7-aab8-7a5d6133b185" providerId="ADAL" clId="{4CD9958F-D376-AF46-88D1-D4CAC2A71E01}" dt="2019-10-16T18:54:22.533" v="33" actId="1036"/>
          <ac:spMkLst>
            <pc:docMk/>
            <pc:sldMk cId="2754669228" sldId="1060"/>
            <ac:spMk id="69" creationId="{34A80397-CC59-6546-8FFF-9E8DA01DD9FA}"/>
          </ac:spMkLst>
        </pc:spChg>
        <pc:spChg chg="add mod">
          <ac:chgData name="Katie Sue Sloan" userId="04508251-95a8-4ba7-aab8-7a5d6133b185" providerId="ADAL" clId="{4CD9958F-D376-AF46-88D1-D4CAC2A71E01}" dt="2019-10-16T18:54:22.533" v="33" actId="1036"/>
          <ac:spMkLst>
            <pc:docMk/>
            <pc:sldMk cId="2754669228" sldId="1060"/>
            <ac:spMk id="70" creationId="{15BE67BD-44A7-9841-9088-180ABD2DD09C}"/>
          </ac:spMkLst>
        </pc:spChg>
        <pc:spChg chg="add mod">
          <ac:chgData name="Katie Sue Sloan" userId="04508251-95a8-4ba7-aab8-7a5d6133b185" providerId="ADAL" clId="{4CD9958F-D376-AF46-88D1-D4CAC2A71E01}" dt="2019-10-16T18:54:22.533" v="33" actId="1036"/>
          <ac:spMkLst>
            <pc:docMk/>
            <pc:sldMk cId="2754669228" sldId="1060"/>
            <ac:spMk id="71" creationId="{C1F8ADA4-C1C0-704C-8158-D281FB86E3F9}"/>
          </ac:spMkLst>
        </pc:spChg>
        <pc:spChg chg="add mod">
          <ac:chgData name="Katie Sue Sloan" userId="04508251-95a8-4ba7-aab8-7a5d6133b185" providerId="ADAL" clId="{4CD9958F-D376-AF46-88D1-D4CAC2A71E01}" dt="2019-10-16T18:54:22.533" v="33" actId="1036"/>
          <ac:spMkLst>
            <pc:docMk/>
            <pc:sldMk cId="2754669228" sldId="1060"/>
            <ac:spMk id="72" creationId="{D86C4F4F-AB47-4745-983E-ED78F6AE8B62}"/>
          </ac:spMkLst>
        </pc:spChg>
        <pc:spChg chg="add mod">
          <ac:chgData name="Katie Sue Sloan" userId="04508251-95a8-4ba7-aab8-7a5d6133b185" providerId="ADAL" clId="{4CD9958F-D376-AF46-88D1-D4CAC2A71E01}" dt="2019-10-16T18:54:22.533" v="33" actId="1036"/>
          <ac:spMkLst>
            <pc:docMk/>
            <pc:sldMk cId="2754669228" sldId="1060"/>
            <ac:spMk id="73" creationId="{792A8C9A-F907-1A4A-86A6-57B5AA6FED44}"/>
          </ac:spMkLst>
        </pc:spChg>
        <pc:spChg chg="add mod">
          <ac:chgData name="Katie Sue Sloan" userId="04508251-95a8-4ba7-aab8-7a5d6133b185" providerId="ADAL" clId="{4CD9958F-D376-AF46-88D1-D4CAC2A71E01}" dt="2019-10-16T18:54:22.533" v="33" actId="1036"/>
          <ac:spMkLst>
            <pc:docMk/>
            <pc:sldMk cId="2754669228" sldId="1060"/>
            <ac:spMk id="74" creationId="{1DD91A75-2039-1845-B325-1A71B0960C60}"/>
          </ac:spMkLst>
        </pc:spChg>
        <pc:spChg chg="add mod">
          <ac:chgData name="Katie Sue Sloan" userId="04508251-95a8-4ba7-aab8-7a5d6133b185" providerId="ADAL" clId="{4CD9958F-D376-AF46-88D1-D4CAC2A71E01}" dt="2019-10-16T18:54:22.533" v="33" actId="1036"/>
          <ac:spMkLst>
            <pc:docMk/>
            <pc:sldMk cId="2754669228" sldId="1060"/>
            <ac:spMk id="76" creationId="{421CA9FE-C01B-1344-8B10-39856D21B85B}"/>
          </ac:spMkLst>
        </pc:spChg>
        <pc:spChg chg="add mod">
          <ac:chgData name="Katie Sue Sloan" userId="04508251-95a8-4ba7-aab8-7a5d6133b185" providerId="ADAL" clId="{4CD9958F-D376-AF46-88D1-D4CAC2A71E01}" dt="2019-10-16T18:54:22.533" v="33" actId="1036"/>
          <ac:spMkLst>
            <pc:docMk/>
            <pc:sldMk cId="2754669228" sldId="1060"/>
            <ac:spMk id="77" creationId="{55B941B0-3BC8-9443-9EA3-208A023F0AA2}"/>
          </ac:spMkLst>
        </pc:spChg>
        <pc:spChg chg="add mod">
          <ac:chgData name="Katie Sue Sloan" userId="04508251-95a8-4ba7-aab8-7a5d6133b185" providerId="ADAL" clId="{4CD9958F-D376-AF46-88D1-D4CAC2A71E01}" dt="2019-10-16T18:54:22.533" v="33" actId="1036"/>
          <ac:spMkLst>
            <pc:docMk/>
            <pc:sldMk cId="2754669228" sldId="1060"/>
            <ac:spMk id="78" creationId="{F7A39678-F2C2-E646-ABDC-475FA1E51D31}"/>
          </ac:spMkLst>
        </pc:spChg>
        <pc:spChg chg="add mod">
          <ac:chgData name="Katie Sue Sloan" userId="04508251-95a8-4ba7-aab8-7a5d6133b185" providerId="ADAL" clId="{4CD9958F-D376-AF46-88D1-D4CAC2A71E01}" dt="2019-10-16T18:54:22.533" v="33" actId="1036"/>
          <ac:spMkLst>
            <pc:docMk/>
            <pc:sldMk cId="2754669228" sldId="1060"/>
            <ac:spMk id="79" creationId="{32DA863B-AA81-0048-8D7C-1B2F57763428}"/>
          </ac:spMkLst>
        </pc:spChg>
        <pc:spChg chg="add mod">
          <ac:chgData name="Katie Sue Sloan" userId="04508251-95a8-4ba7-aab8-7a5d6133b185" providerId="ADAL" clId="{4CD9958F-D376-AF46-88D1-D4CAC2A71E01}" dt="2019-10-16T18:54:22.533" v="33" actId="1036"/>
          <ac:spMkLst>
            <pc:docMk/>
            <pc:sldMk cId="2754669228" sldId="1060"/>
            <ac:spMk id="80" creationId="{ED11CC6F-D653-6F4B-B820-E73376D26C63}"/>
          </ac:spMkLst>
        </pc:spChg>
        <pc:spChg chg="add mod">
          <ac:chgData name="Katie Sue Sloan" userId="04508251-95a8-4ba7-aab8-7a5d6133b185" providerId="ADAL" clId="{4CD9958F-D376-AF46-88D1-D4CAC2A71E01}" dt="2019-10-16T18:54:22.533" v="33" actId="1036"/>
          <ac:spMkLst>
            <pc:docMk/>
            <pc:sldMk cId="2754669228" sldId="1060"/>
            <ac:spMk id="81" creationId="{C5D274C5-066E-164B-BDA2-E1967407A2A4}"/>
          </ac:spMkLst>
        </pc:spChg>
        <pc:spChg chg="add mod">
          <ac:chgData name="Katie Sue Sloan" userId="04508251-95a8-4ba7-aab8-7a5d6133b185" providerId="ADAL" clId="{4CD9958F-D376-AF46-88D1-D4CAC2A71E01}" dt="2019-10-16T18:54:22.533" v="33" actId="1036"/>
          <ac:spMkLst>
            <pc:docMk/>
            <pc:sldMk cId="2754669228" sldId="1060"/>
            <ac:spMk id="82" creationId="{5D4F3FF5-BC48-A044-8BA8-0E3C22F665EF}"/>
          </ac:spMkLst>
        </pc:spChg>
        <pc:spChg chg="add mod">
          <ac:chgData name="Katie Sue Sloan" userId="04508251-95a8-4ba7-aab8-7a5d6133b185" providerId="ADAL" clId="{4CD9958F-D376-AF46-88D1-D4CAC2A71E01}" dt="2019-10-16T18:54:22.533" v="33" actId="1036"/>
          <ac:spMkLst>
            <pc:docMk/>
            <pc:sldMk cId="2754669228" sldId="1060"/>
            <ac:spMk id="83" creationId="{6CA69A66-E63A-DB44-950C-31F9E04D6C27}"/>
          </ac:spMkLst>
        </pc:spChg>
        <pc:spChg chg="add mod">
          <ac:chgData name="Katie Sue Sloan" userId="04508251-95a8-4ba7-aab8-7a5d6133b185" providerId="ADAL" clId="{4CD9958F-D376-AF46-88D1-D4CAC2A71E01}" dt="2019-10-16T18:54:22.533" v="33" actId="1036"/>
          <ac:spMkLst>
            <pc:docMk/>
            <pc:sldMk cId="2754669228" sldId="1060"/>
            <ac:spMk id="84" creationId="{88A33A04-AED8-E44D-839B-14994BC54ECC}"/>
          </ac:spMkLst>
        </pc:spChg>
        <pc:spChg chg="add mod">
          <ac:chgData name="Katie Sue Sloan" userId="04508251-95a8-4ba7-aab8-7a5d6133b185" providerId="ADAL" clId="{4CD9958F-D376-AF46-88D1-D4CAC2A71E01}" dt="2019-10-16T18:54:22.533" v="33" actId="1036"/>
          <ac:spMkLst>
            <pc:docMk/>
            <pc:sldMk cId="2754669228" sldId="1060"/>
            <ac:spMk id="85" creationId="{6E3B6A97-B0D0-EF41-A020-93802413FED4}"/>
          </ac:spMkLst>
        </pc:spChg>
        <pc:spChg chg="add mod">
          <ac:chgData name="Katie Sue Sloan" userId="04508251-95a8-4ba7-aab8-7a5d6133b185" providerId="ADAL" clId="{4CD9958F-D376-AF46-88D1-D4CAC2A71E01}" dt="2019-10-16T18:54:22.533" v="33" actId="1036"/>
          <ac:spMkLst>
            <pc:docMk/>
            <pc:sldMk cId="2754669228" sldId="1060"/>
            <ac:spMk id="87" creationId="{D3E37981-8C01-1541-971E-8FB69673D92C}"/>
          </ac:spMkLst>
        </pc:spChg>
        <pc:spChg chg="add mod">
          <ac:chgData name="Katie Sue Sloan" userId="04508251-95a8-4ba7-aab8-7a5d6133b185" providerId="ADAL" clId="{4CD9958F-D376-AF46-88D1-D4CAC2A71E01}" dt="2019-10-16T18:54:22.533" v="33" actId="1036"/>
          <ac:spMkLst>
            <pc:docMk/>
            <pc:sldMk cId="2754669228" sldId="1060"/>
            <ac:spMk id="88" creationId="{66510061-CF1F-8444-9B41-25D9D7FC640B}"/>
          </ac:spMkLst>
        </pc:spChg>
        <pc:spChg chg="add mod">
          <ac:chgData name="Katie Sue Sloan" userId="04508251-95a8-4ba7-aab8-7a5d6133b185" providerId="ADAL" clId="{4CD9958F-D376-AF46-88D1-D4CAC2A71E01}" dt="2019-10-16T18:54:22.533" v="33" actId="1036"/>
          <ac:spMkLst>
            <pc:docMk/>
            <pc:sldMk cId="2754669228" sldId="1060"/>
            <ac:spMk id="89" creationId="{54574447-2DF7-D94C-9220-4BC630749341}"/>
          </ac:spMkLst>
        </pc:spChg>
        <pc:spChg chg="add mod">
          <ac:chgData name="Katie Sue Sloan" userId="04508251-95a8-4ba7-aab8-7a5d6133b185" providerId="ADAL" clId="{4CD9958F-D376-AF46-88D1-D4CAC2A71E01}" dt="2019-10-16T18:54:22.533" v="33" actId="1036"/>
          <ac:spMkLst>
            <pc:docMk/>
            <pc:sldMk cId="2754669228" sldId="1060"/>
            <ac:spMk id="90" creationId="{32B61457-09AC-9743-B017-9B7E2011F261}"/>
          </ac:spMkLst>
        </pc:spChg>
        <pc:spChg chg="add mod">
          <ac:chgData name="Katie Sue Sloan" userId="04508251-95a8-4ba7-aab8-7a5d6133b185" providerId="ADAL" clId="{4CD9958F-D376-AF46-88D1-D4CAC2A71E01}" dt="2019-10-16T18:54:22.533" v="33" actId="1036"/>
          <ac:spMkLst>
            <pc:docMk/>
            <pc:sldMk cId="2754669228" sldId="1060"/>
            <ac:spMk id="91" creationId="{0D15504E-1DA1-884A-B692-8F93AA59F3A3}"/>
          </ac:spMkLst>
        </pc:spChg>
        <pc:spChg chg="add mod">
          <ac:chgData name="Katie Sue Sloan" userId="04508251-95a8-4ba7-aab8-7a5d6133b185" providerId="ADAL" clId="{4CD9958F-D376-AF46-88D1-D4CAC2A71E01}" dt="2019-10-16T18:54:22.533" v="33" actId="1036"/>
          <ac:spMkLst>
            <pc:docMk/>
            <pc:sldMk cId="2754669228" sldId="1060"/>
            <ac:spMk id="92" creationId="{A1716726-C9B3-B045-95FE-A74CBCBF51FA}"/>
          </ac:spMkLst>
        </pc:spChg>
        <pc:spChg chg="add mod">
          <ac:chgData name="Katie Sue Sloan" userId="04508251-95a8-4ba7-aab8-7a5d6133b185" providerId="ADAL" clId="{4CD9958F-D376-AF46-88D1-D4CAC2A71E01}" dt="2019-10-16T18:54:22.533" v="33" actId="1036"/>
          <ac:spMkLst>
            <pc:docMk/>
            <pc:sldMk cId="2754669228" sldId="1060"/>
            <ac:spMk id="93" creationId="{B1808AC1-FF5D-214A-A727-73C287863085}"/>
          </ac:spMkLst>
        </pc:spChg>
        <pc:spChg chg="add mod">
          <ac:chgData name="Katie Sue Sloan" userId="04508251-95a8-4ba7-aab8-7a5d6133b185" providerId="ADAL" clId="{4CD9958F-D376-AF46-88D1-D4CAC2A71E01}" dt="2019-10-16T18:54:22.533" v="33" actId="1036"/>
          <ac:spMkLst>
            <pc:docMk/>
            <pc:sldMk cId="2754669228" sldId="1060"/>
            <ac:spMk id="94" creationId="{17337172-5F75-584C-999C-53324C8D1233}"/>
          </ac:spMkLst>
        </pc:spChg>
        <pc:spChg chg="add mod">
          <ac:chgData name="Katie Sue Sloan" userId="04508251-95a8-4ba7-aab8-7a5d6133b185" providerId="ADAL" clId="{4CD9958F-D376-AF46-88D1-D4CAC2A71E01}" dt="2019-10-16T18:54:22.533" v="33" actId="1036"/>
          <ac:spMkLst>
            <pc:docMk/>
            <pc:sldMk cId="2754669228" sldId="1060"/>
            <ac:spMk id="95" creationId="{FEC130EE-6D15-6247-AFE9-D6EAAF6C7F75}"/>
          </ac:spMkLst>
        </pc:spChg>
        <pc:spChg chg="add mod">
          <ac:chgData name="Katie Sue Sloan" userId="04508251-95a8-4ba7-aab8-7a5d6133b185" providerId="ADAL" clId="{4CD9958F-D376-AF46-88D1-D4CAC2A71E01}" dt="2019-10-16T18:54:22.533" v="33" actId="1036"/>
          <ac:spMkLst>
            <pc:docMk/>
            <pc:sldMk cId="2754669228" sldId="1060"/>
            <ac:spMk id="96" creationId="{DE4F2072-B338-EF4B-8FD1-1D185D9A5076}"/>
          </ac:spMkLst>
        </pc:spChg>
        <pc:spChg chg="add mod">
          <ac:chgData name="Katie Sue Sloan" userId="04508251-95a8-4ba7-aab8-7a5d6133b185" providerId="ADAL" clId="{4CD9958F-D376-AF46-88D1-D4CAC2A71E01}" dt="2019-10-16T18:54:22.533" v="33" actId="1036"/>
          <ac:spMkLst>
            <pc:docMk/>
            <pc:sldMk cId="2754669228" sldId="1060"/>
            <ac:spMk id="97" creationId="{96A4C52C-1D0C-3D48-931C-710CB73747E5}"/>
          </ac:spMkLst>
        </pc:spChg>
        <pc:spChg chg="add mod">
          <ac:chgData name="Katie Sue Sloan" userId="04508251-95a8-4ba7-aab8-7a5d6133b185" providerId="ADAL" clId="{4CD9958F-D376-AF46-88D1-D4CAC2A71E01}" dt="2019-10-16T18:54:22.533" v="33" actId="1036"/>
          <ac:spMkLst>
            <pc:docMk/>
            <pc:sldMk cId="2754669228" sldId="1060"/>
            <ac:spMk id="100" creationId="{9E5CBD70-81DD-1841-AC56-7E1FF2B93037}"/>
          </ac:spMkLst>
        </pc:spChg>
        <pc:spChg chg="add mod">
          <ac:chgData name="Katie Sue Sloan" userId="04508251-95a8-4ba7-aab8-7a5d6133b185" providerId="ADAL" clId="{4CD9958F-D376-AF46-88D1-D4CAC2A71E01}" dt="2019-10-16T18:54:22.533" v="33" actId="1036"/>
          <ac:spMkLst>
            <pc:docMk/>
            <pc:sldMk cId="2754669228" sldId="1060"/>
            <ac:spMk id="101" creationId="{21FA4418-996B-7D44-BB63-0E88A06C81AA}"/>
          </ac:spMkLst>
        </pc:spChg>
        <pc:spChg chg="add mod">
          <ac:chgData name="Katie Sue Sloan" userId="04508251-95a8-4ba7-aab8-7a5d6133b185" providerId="ADAL" clId="{4CD9958F-D376-AF46-88D1-D4CAC2A71E01}" dt="2019-10-16T18:54:22.533" v="33" actId="1036"/>
          <ac:spMkLst>
            <pc:docMk/>
            <pc:sldMk cId="2754669228" sldId="1060"/>
            <ac:spMk id="106" creationId="{0BAD0CB3-48FD-6F4D-96DE-AA720791F4A6}"/>
          </ac:spMkLst>
        </pc:spChg>
        <pc:spChg chg="add mod">
          <ac:chgData name="Katie Sue Sloan" userId="04508251-95a8-4ba7-aab8-7a5d6133b185" providerId="ADAL" clId="{4CD9958F-D376-AF46-88D1-D4CAC2A71E01}" dt="2019-10-16T18:54:22.533" v="33" actId="1036"/>
          <ac:spMkLst>
            <pc:docMk/>
            <pc:sldMk cId="2754669228" sldId="1060"/>
            <ac:spMk id="107" creationId="{4CF3712B-3678-D24C-92E8-61133C7CE4A5}"/>
          </ac:spMkLst>
        </pc:spChg>
        <pc:spChg chg="add mod">
          <ac:chgData name="Katie Sue Sloan" userId="04508251-95a8-4ba7-aab8-7a5d6133b185" providerId="ADAL" clId="{4CD9958F-D376-AF46-88D1-D4CAC2A71E01}" dt="2019-10-16T18:54:22.533" v="33" actId="1036"/>
          <ac:spMkLst>
            <pc:docMk/>
            <pc:sldMk cId="2754669228" sldId="1060"/>
            <ac:spMk id="109" creationId="{E92018E1-D16E-8943-8CFE-C233103FD802}"/>
          </ac:spMkLst>
        </pc:spChg>
        <pc:spChg chg="add mod">
          <ac:chgData name="Katie Sue Sloan" userId="04508251-95a8-4ba7-aab8-7a5d6133b185" providerId="ADAL" clId="{4CD9958F-D376-AF46-88D1-D4CAC2A71E01}" dt="2019-10-16T18:54:22.533" v="33" actId="1036"/>
          <ac:spMkLst>
            <pc:docMk/>
            <pc:sldMk cId="2754669228" sldId="1060"/>
            <ac:spMk id="111" creationId="{918AE989-8A9B-914C-9CB6-B193623B9476}"/>
          </ac:spMkLst>
        </pc:spChg>
        <pc:picChg chg="del">
          <ac:chgData name="Katie Sue Sloan" userId="04508251-95a8-4ba7-aab8-7a5d6133b185" providerId="ADAL" clId="{4CD9958F-D376-AF46-88D1-D4CAC2A71E01}" dt="2019-10-16T18:54:09.034" v="0" actId="478"/>
          <ac:picMkLst>
            <pc:docMk/>
            <pc:sldMk cId="2754669228" sldId="1060"/>
            <ac:picMk id="20" creationId="{501C2F49-3530-4906-85C9-0E41A9B1C7D0}"/>
          </ac:picMkLst>
        </pc:picChg>
        <pc:picChg chg="del">
          <ac:chgData name="Katie Sue Sloan" userId="04508251-95a8-4ba7-aab8-7a5d6133b185" providerId="ADAL" clId="{4CD9958F-D376-AF46-88D1-D4CAC2A71E01}" dt="2019-10-16T18:54:09.034" v="0" actId="478"/>
          <ac:picMkLst>
            <pc:docMk/>
            <pc:sldMk cId="2754669228" sldId="1060"/>
            <ac:picMk id="22" creationId="{A285EB7C-CBCB-4A5E-9563-34660D534B3E}"/>
          </ac:picMkLst>
        </pc:picChg>
        <pc:picChg chg="del">
          <ac:chgData name="Katie Sue Sloan" userId="04508251-95a8-4ba7-aab8-7a5d6133b185" providerId="ADAL" clId="{4CD9958F-D376-AF46-88D1-D4CAC2A71E01}" dt="2019-10-16T18:54:09.034" v="0" actId="478"/>
          <ac:picMkLst>
            <pc:docMk/>
            <pc:sldMk cId="2754669228" sldId="1060"/>
            <ac:picMk id="52" creationId="{704D0168-406D-48CB-87E6-FBEB74D98C0E}"/>
          </ac:picMkLst>
        </pc:picChg>
        <pc:picChg chg="del">
          <ac:chgData name="Katie Sue Sloan" userId="04508251-95a8-4ba7-aab8-7a5d6133b185" providerId="ADAL" clId="{4CD9958F-D376-AF46-88D1-D4CAC2A71E01}" dt="2019-10-16T18:54:09.034" v="0" actId="478"/>
          <ac:picMkLst>
            <pc:docMk/>
            <pc:sldMk cId="2754669228" sldId="1060"/>
            <ac:picMk id="53" creationId="{121911A8-8B9A-4404-867F-464E48AE5902}"/>
          </ac:picMkLst>
        </pc:picChg>
        <pc:picChg chg="add mod">
          <ac:chgData name="Katie Sue Sloan" userId="04508251-95a8-4ba7-aab8-7a5d6133b185" providerId="ADAL" clId="{4CD9958F-D376-AF46-88D1-D4CAC2A71E01}" dt="2019-10-16T18:54:22.533" v="33" actId="1036"/>
          <ac:picMkLst>
            <pc:docMk/>
            <pc:sldMk cId="2754669228" sldId="1060"/>
            <ac:picMk id="102" creationId="{77EDECC9-4C95-D341-AB09-C58BCABA376B}"/>
          </ac:picMkLst>
        </pc:picChg>
        <pc:picChg chg="add mod">
          <ac:chgData name="Katie Sue Sloan" userId="04508251-95a8-4ba7-aab8-7a5d6133b185" providerId="ADAL" clId="{4CD9958F-D376-AF46-88D1-D4CAC2A71E01}" dt="2019-10-16T18:54:22.533" v="33" actId="1036"/>
          <ac:picMkLst>
            <pc:docMk/>
            <pc:sldMk cId="2754669228" sldId="1060"/>
            <ac:picMk id="103" creationId="{CF5B25FC-B946-B242-82AC-DD01F8C2CB2F}"/>
          </ac:picMkLst>
        </pc:picChg>
        <pc:picChg chg="add mod">
          <ac:chgData name="Katie Sue Sloan" userId="04508251-95a8-4ba7-aab8-7a5d6133b185" providerId="ADAL" clId="{4CD9958F-D376-AF46-88D1-D4CAC2A71E01}" dt="2019-10-16T18:54:22.533" v="33" actId="1036"/>
          <ac:picMkLst>
            <pc:docMk/>
            <pc:sldMk cId="2754669228" sldId="1060"/>
            <ac:picMk id="104" creationId="{A81D786B-22AF-A44F-9179-15A8597D6B8E}"/>
          </ac:picMkLst>
        </pc:picChg>
        <pc:picChg chg="add mod">
          <ac:chgData name="Katie Sue Sloan" userId="04508251-95a8-4ba7-aab8-7a5d6133b185" providerId="ADAL" clId="{4CD9958F-D376-AF46-88D1-D4CAC2A71E01}" dt="2019-10-16T18:54:22.533" v="33" actId="1036"/>
          <ac:picMkLst>
            <pc:docMk/>
            <pc:sldMk cId="2754669228" sldId="1060"/>
            <ac:picMk id="105" creationId="{AB4BDF89-25DE-1F43-9FA9-EC040A74D9D8}"/>
          </ac:picMkLst>
        </pc:picChg>
        <pc:cxnChg chg="del">
          <ac:chgData name="Katie Sue Sloan" userId="04508251-95a8-4ba7-aab8-7a5d6133b185" providerId="ADAL" clId="{4CD9958F-D376-AF46-88D1-D4CAC2A71E01}" dt="2019-10-16T18:54:09.034" v="0" actId="478"/>
          <ac:cxnSpMkLst>
            <pc:docMk/>
            <pc:sldMk cId="2754669228" sldId="1060"/>
            <ac:cxnSpMk id="48" creationId="{A4AC5CE5-E3F1-4C82-A1E1-01F314C12015}"/>
          </ac:cxnSpMkLst>
        </pc:cxnChg>
        <pc:cxnChg chg="del">
          <ac:chgData name="Katie Sue Sloan" userId="04508251-95a8-4ba7-aab8-7a5d6133b185" providerId="ADAL" clId="{4CD9958F-D376-AF46-88D1-D4CAC2A71E01}" dt="2019-10-16T18:54:09.034" v="0" actId="478"/>
          <ac:cxnSpMkLst>
            <pc:docMk/>
            <pc:sldMk cId="2754669228" sldId="1060"/>
            <ac:cxnSpMk id="50" creationId="{DD1CD8C5-060D-491D-8E18-F34AEE470B86}"/>
          </ac:cxnSpMkLst>
        </pc:cxnChg>
        <pc:cxnChg chg="del">
          <ac:chgData name="Katie Sue Sloan" userId="04508251-95a8-4ba7-aab8-7a5d6133b185" providerId="ADAL" clId="{4CD9958F-D376-AF46-88D1-D4CAC2A71E01}" dt="2019-10-16T18:54:09.034" v="0" actId="478"/>
          <ac:cxnSpMkLst>
            <pc:docMk/>
            <pc:sldMk cId="2754669228" sldId="1060"/>
            <ac:cxnSpMk id="56" creationId="{F1D50DE0-6A64-4CB2-B4CE-DA4B8ABCD60A}"/>
          </ac:cxnSpMkLst>
        </pc:cxnChg>
        <pc:cxnChg chg="add mod">
          <ac:chgData name="Katie Sue Sloan" userId="04508251-95a8-4ba7-aab8-7a5d6133b185" providerId="ADAL" clId="{4CD9958F-D376-AF46-88D1-D4CAC2A71E01}" dt="2019-10-16T18:54:22.533" v="33" actId="1036"/>
          <ac:cxnSpMkLst>
            <pc:docMk/>
            <pc:sldMk cId="2754669228" sldId="1060"/>
            <ac:cxnSpMk id="57" creationId="{BD5FA9F0-1740-9B4B-8127-82086823D37C}"/>
          </ac:cxnSpMkLst>
        </pc:cxnChg>
        <pc:cxnChg chg="add mod">
          <ac:chgData name="Katie Sue Sloan" userId="04508251-95a8-4ba7-aab8-7a5d6133b185" providerId="ADAL" clId="{4CD9958F-D376-AF46-88D1-D4CAC2A71E01}" dt="2019-10-16T18:54:22.533" v="33" actId="1036"/>
          <ac:cxnSpMkLst>
            <pc:docMk/>
            <pc:sldMk cId="2754669228" sldId="1060"/>
            <ac:cxnSpMk id="59" creationId="{E1D3CDD0-B44E-E744-9A97-72C2BC35D005}"/>
          </ac:cxnSpMkLst>
        </pc:cxnChg>
        <pc:cxnChg chg="add mod">
          <ac:chgData name="Katie Sue Sloan" userId="04508251-95a8-4ba7-aab8-7a5d6133b185" providerId="ADAL" clId="{4CD9958F-D376-AF46-88D1-D4CAC2A71E01}" dt="2019-10-16T18:54:22.533" v="33" actId="1036"/>
          <ac:cxnSpMkLst>
            <pc:docMk/>
            <pc:sldMk cId="2754669228" sldId="1060"/>
            <ac:cxnSpMk id="67" creationId="{F337FFB8-78C9-BF4A-8000-595AA0CB5381}"/>
          </ac:cxnSpMkLst>
        </pc:cxnChg>
        <pc:cxnChg chg="add mod">
          <ac:chgData name="Katie Sue Sloan" userId="04508251-95a8-4ba7-aab8-7a5d6133b185" providerId="ADAL" clId="{4CD9958F-D376-AF46-88D1-D4CAC2A71E01}" dt="2019-10-16T18:54:22.533" v="33" actId="1036"/>
          <ac:cxnSpMkLst>
            <pc:docMk/>
            <pc:sldMk cId="2754669228" sldId="1060"/>
            <ac:cxnSpMk id="75" creationId="{19075680-9779-3948-B7EF-6E8E322049AD}"/>
          </ac:cxnSpMkLst>
        </pc:cxnChg>
        <pc:cxnChg chg="add mod">
          <ac:chgData name="Katie Sue Sloan" userId="04508251-95a8-4ba7-aab8-7a5d6133b185" providerId="ADAL" clId="{4CD9958F-D376-AF46-88D1-D4CAC2A71E01}" dt="2019-10-16T18:54:22.533" v="33" actId="1036"/>
          <ac:cxnSpMkLst>
            <pc:docMk/>
            <pc:sldMk cId="2754669228" sldId="1060"/>
            <ac:cxnSpMk id="86" creationId="{63D977B9-75BE-C944-B22E-33BB3CDA3FC3}"/>
          </ac:cxnSpMkLst>
        </pc:cxnChg>
        <pc:cxnChg chg="add mod">
          <ac:chgData name="Katie Sue Sloan" userId="04508251-95a8-4ba7-aab8-7a5d6133b185" providerId="ADAL" clId="{4CD9958F-D376-AF46-88D1-D4CAC2A71E01}" dt="2019-10-16T18:54:22.533" v="33" actId="1036"/>
          <ac:cxnSpMkLst>
            <pc:docMk/>
            <pc:sldMk cId="2754669228" sldId="1060"/>
            <ac:cxnSpMk id="98" creationId="{51518FB4-37F5-454A-B30D-8651AA86387E}"/>
          </ac:cxnSpMkLst>
        </pc:cxnChg>
        <pc:cxnChg chg="add mod">
          <ac:chgData name="Katie Sue Sloan" userId="04508251-95a8-4ba7-aab8-7a5d6133b185" providerId="ADAL" clId="{4CD9958F-D376-AF46-88D1-D4CAC2A71E01}" dt="2019-10-16T18:54:22.533" v="33" actId="1036"/>
          <ac:cxnSpMkLst>
            <pc:docMk/>
            <pc:sldMk cId="2754669228" sldId="1060"/>
            <ac:cxnSpMk id="99" creationId="{B470C891-E9AE-8942-9036-E5733CA36E07}"/>
          </ac:cxnSpMkLst>
        </pc:cxnChg>
        <pc:cxnChg chg="add mod">
          <ac:chgData name="Katie Sue Sloan" userId="04508251-95a8-4ba7-aab8-7a5d6133b185" providerId="ADAL" clId="{4CD9958F-D376-AF46-88D1-D4CAC2A71E01}" dt="2019-10-16T18:54:22.533" v="33" actId="1036"/>
          <ac:cxnSpMkLst>
            <pc:docMk/>
            <pc:sldMk cId="2754669228" sldId="1060"/>
            <ac:cxnSpMk id="108" creationId="{50FACE16-C3F7-4A47-85DE-C6161795614D}"/>
          </ac:cxnSpMkLst>
        </pc:cxnChg>
        <pc:cxnChg chg="add mod">
          <ac:chgData name="Katie Sue Sloan" userId="04508251-95a8-4ba7-aab8-7a5d6133b185" providerId="ADAL" clId="{4CD9958F-D376-AF46-88D1-D4CAC2A71E01}" dt="2019-10-16T18:54:22.533" v="33" actId="1036"/>
          <ac:cxnSpMkLst>
            <pc:docMk/>
            <pc:sldMk cId="2754669228" sldId="1060"/>
            <ac:cxnSpMk id="110" creationId="{294D806D-B275-904D-9CEE-F6F01ADADD2B}"/>
          </ac:cxnSpMkLst>
        </pc:cxnChg>
      </pc:sldChg>
    </pc:docChg>
  </pc:docChgLst>
  <pc:docChgLst>
    <pc:chgData name="Katie Sue Sloan" userId="S::ksloan@equinix.com::04508251-95a8-4ba7-aab8-7a5d6133b185" providerId="AD" clId="Web-{29C4DE90-438D-43F5-A1C8-BBD0A2C3C9CF}"/>
    <pc:docChg chg="modSld">
      <pc:chgData name="Katie Sue Sloan" userId="S::ksloan@equinix.com::04508251-95a8-4ba7-aab8-7a5d6133b185" providerId="AD" clId="Web-{29C4DE90-438D-43F5-A1C8-BBD0A2C3C9CF}" dt="2019-10-16T21:51:52.131" v="22" actId="20577"/>
      <pc:docMkLst>
        <pc:docMk/>
      </pc:docMkLst>
      <pc:sldChg chg="modSp">
        <pc:chgData name="Katie Sue Sloan" userId="S::ksloan@equinix.com::04508251-95a8-4ba7-aab8-7a5d6133b185" providerId="AD" clId="Web-{29C4DE90-438D-43F5-A1C8-BBD0A2C3C9CF}" dt="2019-10-16T21:51:52.131" v="21" actId="20577"/>
        <pc:sldMkLst>
          <pc:docMk/>
          <pc:sldMk cId="3857562291" sldId="1058"/>
        </pc:sldMkLst>
        <pc:spChg chg="mod">
          <ac:chgData name="Katie Sue Sloan" userId="S::ksloan@equinix.com::04508251-95a8-4ba7-aab8-7a5d6133b185" providerId="AD" clId="Web-{29C4DE90-438D-43F5-A1C8-BBD0A2C3C9CF}" dt="2019-10-16T21:51:52.131" v="21" actId="20577"/>
          <ac:spMkLst>
            <pc:docMk/>
            <pc:sldMk cId="3857562291" sldId="1058"/>
            <ac:spMk id="75" creationId="{5B865E54-B065-4B6F-840D-E1A0300C1429}"/>
          </ac:spMkLst>
        </pc:spChg>
      </pc:sldChg>
    </pc:docChg>
  </pc:docChgLst>
  <pc:docChgLst>
    <pc:chgData name="Nanako Masuda" userId="S::nmasuda@ap.equinix.com::ecea74fc-e5fb-4a52-8712-7d0b35873cd2" providerId="AD" clId="Web-{1AC7A2D2-6EA4-4283-AA89-220FE127A8C7}"/>
    <pc:docChg chg="modSld">
      <pc:chgData name="Nanako Masuda" userId="S::nmasuda@ap.equinix.com::ecea74fc-e5fb-4a52-8712-7d0b35873cd2" providerId="AD" clId="Web-{1AC7A2D2-6EA4-4283-AA89-220FE127A8C7}" dt="2019-10-15T04:00:06.144" v="14" actId="20577"/>
      <pc:docMkLst>
        <pc:docMk/>
      </pc:docMkLst>
      <pc:sldChg chg="modSp">
        <pc:chgData name="Nanako Masuda" userId="S::nmasuda@ap.equinix.com::ecea74fc-e5fb-4a52-8712-7d0b35873cd2" providerId="AD" clId="Web-{1AC7A2D2-6EA4-4283-AA89-220FE127A8C7}" dt="2019-10-15T04:00:06.144" v="14" actId="20577"/>
        <pc:sldMkLst>
          <pc:docMk/>
          <pc:sldMk cId="581965412" sldId="1062"/>
        </pc:sldMkLst>
        <pc:spChg chg="mod">
          <ac:chgData name="Nanako Masuda" userId="S::nmasuda@ap.equinix.com::ecea74fc-e5fb-4a52-8712-7d0b35873cd2" providerId="AD" clId="Web-{1AC7A2D2-6EA4-4283-AA89-220FE127A8C7}" dt="2019-10-15T04:00:06.144" v="14" actId="20577"/>
          <ac:spMkLst>
            <pc:docMk/>
            <pc:sldMk cId="581965412" sldId="1062"/>
            <ac:spMk id="4" creationId="{E1677165-3C41-422C-B83B-4CE2124F5FA1}"/>
          </ac:spMkLst>
        </pc:spChg>
      </pc:sldChg>
    </pc:docChg>
  </pc:docChgLst>
  <pc:docChgLst>
    <pc:chgData name="Ankit Shah" userId="S::anshah@ap.equinix.com::11a3e096-afeb-483d-9b96-97ac2d2dfb3e" providerId="AD" clId="Web-{B4D23424-82B8-4237-9A10-CD206F7AB670}"/>
    <pc:docChg chg="modSld">
      <pc:chgData name="Ankit Shah" userId="S::anshah@ap.equinix.com::11a3e096-afeb-483d-9b96-97ac2d2dfb3e" providerId="AD" clId="Web-{B4D23424-82B8-4237-9A10-CD206F7AB670}" dt="2019-10-14T14:57:11.075" v="4" actId="1076"/>
      <pc:docMkLst>
        <pc:docMk/>
      </pc:docMkLst>
      <pc:sldChg chg="modSp">
        <pc:chgData name="Ankit Shah" userId="S::anshah@ap.equinix.com::11a3e096-afeb-483d-9b96-97ac2d2dfb3e" providerId="AD" clId="Web-{B4D23424-82B8-4237-9A10-CD206F7AB670}" dt="2019-10-14T14:57:11.075" v="4" actId="1076"/>
        <pc:sldMkLst>
          <pc:docMk/>
          <pc:sldMk cId="3857562291" sldId="1058"/>
        </pc:sldMkLst>
        <pc:spChg chg="mod">
          <ac:chgData name="Ankit Shah" userId="S::anshah@ap.equinix.com::11a3e096-afeb-483d-9b96-97ac2d2dfb3e" providerId="AD" clId="Web-{B4D23424-82B8-4237-9A10-CD206F7AB670}" dt="2019-10-14T14:51:11.825" v="1" actId="1076"/>
          <ac:spMkLst>
            <pc:docMk/>
            <pc:sldMk cId="3857562291" sldId="1058"/>
            <ac:spMk id="75" creationId="{5B865E54-B065-4B6F-840D-E1A0300C1429}"/>
          </ac:spMkLst>
        </pc:spChg>
        <pc:spChg chg="mod">
          <ac:chgData name="Ankit Shah" userId="S::anshah@ap.equinix.com::11a3e096-afeb-483d-9b96-97ac2d2dfb3e" providerId="AD" clId="Web-{B4D23424-82B8-4237-9A10-CD206F7AB670}" dt="2019-10-14T14:57:11.075" v="4" actId="1076"/>
          <ac:spMkLst>
            <pc:docMk/>
            <pc:sldMk cId="3857562291" sldId="1058"/>
            <ac:spMk id="84" creationId="{CB7BC984-F6CA-44F4-A71C-BBD27B9947F4}"/>
          </ac:spMkLst>
        </pc:spChg>
      </pc:sldChg>
      <pc:sldChg chg="modSp">
        <pc:chgData name="Ankit Shah" userId="S::anshah@ap.equinix.com::11a3e096-afeb-483d-9b96-97ac2d2dfb3e" providerId="AD" clId="Web-{B4D23424-82B8-4237-9A10-CD206F7AB670}" dt="2019-10-14T14:52:30.482" v="2" actId="14100"/>
        <pc:sldMkLst>
          <pc:docMk/>
          <pc:sldMk cId="2754669228" sldId="1060"/>
        </pc:sldMkLst>
        <pc:spChg chg="mod">
          <ac:chgData name="Ankit Shah" userId="S::anshah@ap.equinix.com::11a3e096-afeb-483d-9b96-97ac2d2dfb3e" providerId="AD" clId="Web-{B4D23424-82B8-4237-9A10-CD206F7AB670}" dt="2019-10-14T14:52:30.482" v="2" actId="14100"/>
          <ac:spMkLst>
            <pc:docMk/>
            <pc:sldMk cId="2754669228" sldId="1060"/>
            <ac:spMk id="28" creationId="{2969CA44-9CDB-453F-BDCE-87706A51C661}"/>
          </ac:spMkLst>
        </pc:spChg>
      </pc:sldChg>
    </pc:docChg>
  </pc:docChgLst>
  <pc:docChgLst>
    <pc:chgData name="Katie Sue Sloan" userId="S::ksloan@equinix.com::04508251-95a8-4ba7-aab8-7a5d6133b185" providerId="AD" clId="Web-{40D69C6E-0A03-4AE8-9EDA-22F22E5CFD86}"/>
    <pc:docChg chg="modSld">
      <pc:chgData name="Katie Sue Sloan" userId="S::ksloan@equinix.com::04508251-95a8-4ba7-aab8-7a5d6133b185" providerId="AD" clId="Web-{40D69C6E-0A03-4AE8-9EDA-22F22E5CFD86}" dt="2019-09-23T15:47:50.608" v="83" actId="20577"/>
      <pc:docMkLst>
        <pc:docMk/>
      </pc:docMkLst>
      <pc:sldChg chg="modSp">
        <pc:chgData name="Katie Sue Sloan" userId="S::ksloan@equinix.com::04508251-95a8-4ba7-aab8-7a5d6133b185" providerId="AD" clId="Web-{40D69C6E-0A03-4AE8-9EDA-22F22E5CFD86}" dt="2019-09-23T15:47:50.608" v="82" actId="20577"/>
        <pc:sldMkLst>
          <pc:docMk/>
          <pc:sldMk cId="3857562291" sldId="1058"/>
        </pc:sldMkLst>
        <pc:spChg chg="mod">
          <ac:chgData name="Katie Sue Sloan" userId="S::ksloan@equinix.com::04508251-95a8-4ba7-aab8-7a5d6133b185" providerId="AD" clId="Web-{40D69C6E-0A03-4AE8-9EDA-22F22E5CFD86}" dt="2019-09-23T15:47:50.608" v="82" actId="20577"/>
          <ac:spMkLst>
            <pc:docMk/>
            <pc:sldMk cId="3857562291" sldId="1058"/>
            <ac:spMk id="85" creationId="{10EA3C70-E7E2-47AE-9838-FA4CAD767974}"/>
          </ac:spMkLst>
        </pc:spChg>
      </pc:sldChg>
    </pc:docChg>
  </pc:docChgLst>
  <pc:docChgLst>
    <pc:chgData name="Denise Koutsis" userId="S::dkoutsis@equinix.com::f4005b96-6c1c-413c-8d04-49e0709b41dd" providerId="AD" clId="Web-{E3C0696B-6051-4953-9EE6-B062829A5E1C}"/>
    <pc:docChg chg="modSld">
      <pc:chgData name="Denise Koutsis" userId="S::dkoutsis@equinix.com::f4005b96-6c1c-413c-8d04-49e0709b41dd" providerId="AD" clId="Web-{E3C0696B-6051-4953-9EE6-B062829A5E1C}" dt="2019-10-15T18:35:42.296" v="65" actId="20577"/>
      <pc:docMkLst>
        <pc:docMk/>
      </pc:docMkLst>
      <pc:sldChg chg="modSp">
        <pc:chgData name="Denise Koutsis" userId="S::dkoutsis@equinix.com::f4005b96-6c1c-413c-8d04-49e0709b41dd" providerId="AD" clId="Web-{E3C0696B-6051-4953-9EE6-B062829A5E1C}" dt="2019-10-15T18:33:46.685" v="14" actId="20577"/>
        <pc:sldMkLst>
          <pc:docMk/>
          <pc:sldMk cId="3857562291" sldId="1058"/>
        </pc:sldMkLst>
        <pc:spChg chg="mod">
          <ac:chgData name="Denise Koutsis" userId="S::dkoutsis@equinix.com::f4005b96-6c1c-413c-8d04-49e0709b41dd" providerId="AD" clId="Web-{E3C0696B-6051-4953-9EE6-B062829A5E1C}" dt="2019-10-15T18:33:46.685" v="14" actId="20577"/>
          <ac:spMkLst>
            <pc:docMk/>
            <pc:sldMk cId="3857562291" sldId="1058"/>
            <ac:spMk id="84" creationId="{CB7BC984-F6CA-44F4-A71C-BBD27B9947F4}"/>
          </ac:spMkLst>
        </pc:spChg>
      </pc:sldChg>
      <pc:sldChg chg="modSp">
        <pc:chgData name="Denise Koutsis" userId="S::dkoutsis@equinix.com::f4005b96-6c1c-413c-8d04-49e0709b41dd" providerId="AD" clId="Web-{E3C0696B-6051-4953-9EE6-B062829A5E1C}" dt="2019-10-15T18:35:42.296" v="65" actId="20577"/>
        <pc:sldMkLst>
          <pc:docMk/>
          <pc:sldMk cId="2754669228" sldId="1060"/>
        </pc:sldMkLst>
        <pc:spChg chg="mod">
          <ac:chgData name="Denise Koutsis" userId="S::dkoutsis@equinix.com::f4005b96-6c1c-413c-8d04-49e0709b41dd" providerId="AD" clId="Web-{E3C0696B-6051-4953-9EE6-B062829A5E1C}" dt="2019-10-15T18:34:43.654" v="30" actId="20577"/>
          <ac:spMkLst>
            <pc:docMk/>
            <pc:sldMk cId="2754669228" sldId="1060"/>
            <ac:spMk id="28" creationId="{2969CA44-9CDB-453F-BDCE-87706A51C661}"/>
          </ac:spMkLst>
        </pc:spChg>
        <pc:spChg chg="mod">
          <ac:chgData name="Denise Koutsis" userId="S::dkoutsis@equinix.com::f4005b96-6c1c-413c-8d04-49e0709b41dd" providerId="AD" clId="Web-{E3C0696B-6051-4953-9EE6-B062829A5E1C}" dt="2019-10-15T18:35:42.296" v="65" actId="20577"/>
          <ac:spMkLst>
            <pc:docMk/>
            <pc:sldMk cId="2754669228" sldId="1060"/>
            <ac:spMk id="30" creationId="{CD50DFF6-02A4-4E8E-BD25-70A98D3F67BA}"/>
          </ac:spMkLst>
        </pc:spChg>
        <pc:spChg chg="mod">
          <ac:chgData name="Denise Koutsis" userId="S::dkoutsis@equinix.com::f4005b96-6c1c-413c-8d04-49e0709b41dd" providerId="AD" clId="Web-{E3C0696B-6051-4953-9EE6-B062829A5E1C}" dt="2019-10-15T18:34:55.857" v="51" actId="20577"/>
          <ac:spMkLst>
            <pc:docMk/>
            <pc:sldMk cId="2754669228" sldId="1060"/>
            <ac:spMk id="31" creationId="{76FD80B8-6109-4C62-9016-E99571E82C6A}"/>
          </ac:spMkLst>
        </pc:spChg>
      </pc:sldChg>
    </pc:docChg>
  </pc:docChgLst>
  <pc:docChgLst>
    <pc:chgData name="Nanako Masuda" userId="ecea74fc-e5fb-4a52-8712-7d0b35873cd2" providerId="ADAL" clId="{5A3A0501-A277-4B40-B0EA-D3AE2799F0EF}"/>
    <pc:docChg chg="undo addSld delSld modSld">
      <pc:chgData name="Nanako Masuda" userId="ecea74fc-e5fb-4a52-8712-7d0b35873cd2" providerId="ADAL" clId="{5A3A0501-A277-4B40-B0EA-D3AE2799F0EF}" dt="2019-10-15T04:04:33.729" v="330"/>
      <pc:docMkLst>
        <pc:docMk/>
      </pc:docMkLst>
      <pc:sldChg chg="modSp add del">
        <pc:chgData name="Nanako Masuda" userId="ecea74fc-e5fb-4a52-8712-7d0b35873cd2" providerId="ADAL" clId="{5A3A0501-A277-4B40-B0EA-D3AE2799F0EF}" dt="2019-10-15T04:03:21.638" v="327"/>
        <pc:sldMkLst>
          <pc:docMk/>
          <pc:sldMk cId="188266074" sldId="1059"/>
        </pc:sldMkLst>
        <pc:spChg chg="mod">
          <ac:chgData name="Nanako Masuda" userId="ecea74fc-e5fb-4a52-8712-7d0b35873cd2" providerId="ADAL" clId="{5A3A0501-A277-4B40-B0EA-D3AE2799F0EF}" dt="2019-10-15T03:41:05.099" v="159" actId="6549"/>
          <ac:spMkLst>
            <pc:docMk/>
            <pc:sldMk cId="188266074" sldId="1059"/>
            <ac:spMk id="4" creationId="{E1677165-3C41-422C-B83B-4CE2124F5FA1}"/>
          </ac:spMkLst>
        </pc:spChg>
        <pc:spChg chg="mod">
          <ac:chgData name="Nanako Masuda" userId="ecea74fc-e5fb-4a52-8712-7d0b35873cd2" providerId="ADAL" clId="{5A3A0501-A277-4B40-B0EA-D3AE2799F0EF}" dt="2019-10-15T03:41:14.079" v="180" actId="6549"/>
          <ac:spMkLst>
            <pc:docMk/>
            <pc:sldMk cId="188266074" sldId="1059"/>
            <ac:spMk id="23" creationId="{6347D3A0-FFB1-45CF-941B-8AE7E4B6B95A}"/>
          </ac:spMkLst>
        </pc:spChg>
        <pc:spChg chg="mod">
          <ac:chgData name="Nanako Masuda" userId="ecea74fc-e5fb-4a52-8712-7d0b35873cd2" providerId="ADAL" clId="{5A3A0501-A277-4B40-B0EA-D3AE2799F0EF}" dt="2019-10-15T03:41:27.367" v="234" actId="6549"/>
          <ac:spMkLst>
            <pc:docMk/>
            <pc:sldMk cId="188266074" sldId="1059"/>
            <ac:spMk id="49" creationId="{EC6EA7BB-F63A-4233-BB6D-CB7EFFDFFDBD}"/>
          </ac:spMkLst>
        </pc:spChg>
        <pc:spChg chg="mod">
          <ac:chgData name="Nanako Masuda" userId="ecea74fc-e5fb-4a52-8712-7d0b35873cd2" providerId="ADAL" clId="{5A3A0501-A277-4B40-B0EA-D3AE2799F0EF}" dt="2019-10-15T03:42:19.012" v="323" actId="6549"/>
          <ac:spMkLst>
            <pc:docMk/>
            <pc:sldMk cId="188266074" sldId="1059"/>
            <ac:spMk id="129" creationId="{5F3420D2-9C1B-46FB-8B8C-5E59ABBE6C6F}"/>
          </ac:spMkLst>
        </pc:spChg>
      </pc:sldChg>
      <pc:sldChg chg="add del">
        <pc:chgData name="Nanako Masuda" userId="ecea74fc-e5fb-4a52-8712-7d0b35873cd2" providerId="ADAL" clId="{5A3A0501-A277-4B40-B0EA-D3AE2799F0EF}" dt="2019-10-15T04:04:33.729" v="330"/>
        <pc:sldMkLst>
          <pc:docMk/>
          <pc:sldMk cId="2979343596" sldId="1061"/>
        </pc:sldMkLst>
      </pc:sldChg>
      <pc:sldChg chg="modSp add del">
        <pc:chgData name="Nanako Masuda" userId="ecea74fc-e5fb-4a52-8712-7d0b35873cd2" providerId="ADAL" clId="{5A3A0501-A277-4B40-B0EA-D3AE2799F0EF}" dt="2019-10-15T03:45:28.829" v="326" actId="2696"/>
        <pc:sldMkLst>
          <pc:docMk/>
          <pc:sldMk cId="3915063152" sldId="1061"/>
        </pc:sldMkLst>
        <pc:spChg chg="mod">
          <ac:chgData name="Nanako Masuda" userId="ecea74fc-e5fb-4a52-8712-7d0b35873cd2" providerId="ADAL" clId="{5A3A0501-A277-4B40-B0EA-D3AE2799F0EF}" dt="2019-10-15T03:38:01.560" v="76" actId="20577"/>
          <ac:spMkLst>
            <pc:docMk/>
            <pc:sldMk cId="3915063152" sldId="1061"/>
            <ac:spMk id="37" creationId="{6A2CC0C7-2AB7-45B7-8787-35C536B70E23}"/>
          </ac:spMkLst>
        </pc:spChg>
      </pc:sldChg>
      <pc:sldChg chg="add del">
        <pc:chgData name="Nanako Masuda" userId="ecea74fc-e5fb-4a52-8712-7d0b35873cd2" providerId="ADAL" clId="{5A3A0501-A277-4B40-B0EA-D3AE2799F0EF}" dt="2019-10-15T04:03:25.132" v="328" actId="2696"/>
        <pc:sldMkLst>
          <pc:docMk/>
          <pc:sldMk cId="581965412" sldId="1062"/>
        </pc:sldMkLst>
      </pc:sldChg>
    </pc:docChg>
  </pc:docChgLst>
  <pc:docChgLst>
    <pc:chgData name="Katie Sue Sloan" userId="S::ksloan@equinix.com::04508251-95a8-4ba7-aab8-7a5d6133b185" providerId="AD" clId="Web-{934C38E1-8DB8-4D54-A0F9-7D08E20EC9C1}"/>
    <pc:docChg chg="modSld">
      <pc:chgData name="Katie Sue Sloan" userId="S::ksloan@equinix.com::04508251-95a8-4ba7-aab8-7a5d6133b185" providerId="AD" clId="Web-{934C38E1-8DB8-4D54-A0F9-7D08E20EC9C1}" dt="2019-10-07T20:43:49.877" v="86" actId="20577"/>
      <pc:docMkLst>
        <pc:docMk/>
      </pc:docMkLst>
      <pc:sldChg chg="modSp">
        <pc:chgData name="Katie Sue Sloan" userId="S::ksloan@equinix.com::04508251-95a8-4ba7-aab8-7a5d6133b185" providerId="AD" clId="Web-{934C38E1-8DB8-4D54-A0F9-7D08E20EC9C1}" dt="2019-10-07T20:40:22.002" v="16" actId="20577"/>
        <pc:sldMkLst>
          <pc:docMk/>
          <pc:sldMk cId="3857562291" sldId="1058"/>
        </pc:sldMkLst>
        <pc:spChg chg="mod">
          <ac:chgData name="Katie Sue Sloan" userId="S::ksloan@equinix.com::04508251-95a8-4ba7-aab8-7a5d6133b185" providerId="AD" clId="Web-{934C38E1-8DB8-4D54-A0F9-7D08E20EC9C1}" dt="2019-10-07T20:40:22.002" v="16" actId="20577"/>
          <ac:spMkLst>
            <pc:docMk/>
            <pc:sldMk cId="3857562291" sldId="1058"/>
            <ac:spMk id="75" creationId="{5B865E54-B065-4B6F-840D-E1A0300C1429}"/>
          </ac:spMkLst>
        </pc:spChg>
        <pc:spChg chg="mod">
          <ac:chgData name="Katie Sue Sloan" userId="S::ksloan@equinix.com::04508251-95a8-4ba7-aab8-7a5d6133b185" providerId="AD" clId="Web-{934C38E1-8DB8-4D54-A0F9-7D08E20EC9C1}" dt="2019-10-07T20:34:41.689" v="2" actId="20577"/>
          <ac:spMkLst>
            <pc:docMk/>
            <pc:sldMk cId="3857562291" sldId="1058"/>
            <ac:spMk id="84" creationId="{CB7BC984-F6CA-44F4-A71C-BBD27B9947F4}"/>
          </ac:spMkLst>
        </pc:spChg>
      </pc:sldChg>
      <pc:sldChg chg="modSp">
        <pc:chgData name="Katie Sue Sloan" userId="S::ksloan@equinix.com::04508251-95a8-4ba7-aab8-7a5d6133b185" providerId="AD" clId="Web-{934C38E1-8DB8-4D54-A0F9-7D08E20EC9C1}" dt="2019-10-07T20:40:45.033" v="22" actId="20577"/>
        <pc:sldMkLst>
          <pc:docMk/>
          <pc:sldMk cId="188266074" sldId="1059"/>
        </pc:sldMkLst>
        <pc:spChg chg="mod">
          <ac:chgData name="Katie Sue Sloan" userId="S::ksloan@equinix.com::04508251-95a8-4ba7-aab8-7a5d6133b185" providerId="AD" clId="Web-{934C38E1-8DB8-4D54-A0F9-7D08E20EC9C1}" dt="2019-10-07T20:40:45.033" v="22" actId="20577"/>
          <ac:spMkLst>
            <pc:docMk/>
            <pc:sldMk cId="188266074" sldId="1059"/>
            <ac:spMk id="48" creationId="{4B528FCC-5D38-43E9-971D-866D91DE6823}"/>
          </ac:spMkLst>
        </pc:spChg>
      </pc:sldChg>
      <pc:sldChg chg="modSp">
        <pc:chgData name="Katie Sue Sloan" userId="S::ksloan@equinix.com::04508251-95a8-4ba7-aab8-7a5d6133b185" providerId="AD" clId="Web-{934C38E1-8DB8-4D54-A0F9-7D08E20EC9C1}" dt="2019-10-07T20:43:49.877" v="85" actId="20577"/>
        <pc:sldMkLst>
          <pc:docMk/>
          <pc:sldMk cId="2754669228" sldId="1060"/>
        </pc:sldMkLst>
        <pc:spChg chg="mod">
          <ac:chgData name="Katie Sue Sloan" userId="S::ksloan@equinix.com::04508251-95a8-4ba7-aab8-7a5d6133b185" providerId="AD" clId="Web-{934C38E1-8DB8-4D54-A0F9-7D08E20EC9C1}" dt="2019-10-07T20:42:25.377" v="45" actId="20577"/>
          <ac:spMkLst>
            <pc:docMk/>
            <pc:sldMk cId="2754669228" sldId="1060"/>
            <ac:spMk id="30" creationId="{CD50DFF6-02A4-4E8E-BD25-70A98D3F67BA}"/>
          </ac:spMkLst>
        </pc:spChg>
        <pc:spChg chg="mod">
          <ac:chgData name="Katie Sue Sloan" userId="S::ksloan@equinix.com::04508251-95a8-4ba7-aab8-7a5d6133b185" providerId="AD" clId="Web-{934C38E1-8DB8-4D54-A0F9-7D08E20EC9C1}" dt="2019-10-07T20:43:49.877" v="85" actId="20577"/>
          <ac:spMkLst>
            <pc:docMk/>
            <pc:sldMk cId="2754669228" sldId="1060"/>
            <ac:spMk id="31" creationId="{76FD80B8-6109-4C62-9016-E99571E82C6A}"/>
          </ac:spMkLst>
        </pc:spChg>
        <pc:spChg chg="mod">
          <ac:chgData name="Katie Sue Sloan" userId="S::ksloan@equinix.com::04508251-95a8-4ba7-aab8-7a5d6133b185" providerId="AD" clId="Web-{934C38E1-8DB8-4D54-A0F9-7D08E20EC9C1}" dt="2019-10-07T20:43:39.143" v="80" actId="20577"/>
          <ac:spMkLst>
            <pc:docMk/>
            <pc:sldMk cId="2754669228" sldId="1060"/>
            <ac:spMk id="36" creationId="{EB97BB17-D173-4A90-8173-BFCC0398FF07}"/>
          </ac:spMkLst>
        </pc:spChg>
        <pc:spChg chg="mod">
          <ac:chgData name="Katie Sue Sloan" userId="S::ksloan@equinix.com::04508251-95a8-4ba7-aab8-7a5d6133b185" providerId="AD" clId="Web-{934C38E1-8DB8-4D54-A0F9-7D08E20EC9C1}" dt="2019-10-07T20:43:31.252" v="75" actId="20577"/>
          <ac:spMkLst>
            <pc:docMk/>
            <pc:sldMk cId="2754669228" sldId="1060"/>
            <ac:spMk id="40" creationId="{5E527319-3307-4907-8AEE-9774C65C92B6}"/>
          </ac:spMkLst>
        </pc:spChg>
      </pc:sldChg>
    </pc:docChg>
  </pc:docChgLst>
  <pc:docChgLst>
    <pc:chgData name="Denise Koutsis" userId="S::dkoutsis@equinix.com::f4005b96-6c1c-413c-8d04-49e0709b41dd" providerId="AD" clId="Web-{910C7CD2-7EC6-4CF1-A033-4F902AC14210}"/>
    <pc:docChg chg="modSld">
      <pc:chgData name="Denise Koutsis" userId="S::dkoutsis@equinix.com::f4005b96-6c1c-413c-8d04-49e0709b41dd" providerId="AD" clId="Web-{910C7CD2-7EC6-4CF1-A033-4F902AC14210}" dt="2019-10-03T16:11:25.247" v="93" actId="1076"/>
      <pc:docMkLst>
        <pc:docMk/>
      </pc:docMkLst>
      <pc:sldChg chg="modSp">
        <pc:chgData name="Denise Koutsis" userId="S::dkoutsis@equinix.com::f4005b96-6c1c-413c-8d04-49e0709b41dd" providerId="AD" clId="Web-{910C7CD2-7EC6-4CF1-A033-4F902AC14210}" dt="2019-10-03T16:11:25.247" v="93" actId="1076"/>
        <pc:sldMkLst>
          <pc:docMk/>
          <pc:sldMk cId="2754669228" sldId="1060"/>
        </pc:sldMkLst>
        <pc:spChg chg="mod">
          <ac:chgData name="Denise Koutsis" userId="S::dkoutsis@equinix.com::f4005b96-6c1c-413c-8d04-49e0709b41dd" providerId="AD" clId="Web-{910C7CD2-7EC6-4CF1-A033-4F902AC14210}" dt="2019-10-03T16:11:25.216" v="92" actId="1076"/>
          <ac:spMkLst>
            <pc:docMk/>
            <pc:sldMk cId="2754669228" sldId="1060"/>
            <ac:spMk id="2" creationId="{B617F173-73B4-4D4B-8FCA-B096BDD013AB}"/>
          </ac:spMkLst>
        </pc:spChg>
        <pc:spChg chg="mod">
          <ac:chgData name="Denise Koutsis" userId="S::dkoutsis@equinix.com::f4005b96-6c1c-413c-8d04-49e0709b41dd" providerId="AD" clId="Web-{910C7CD2-7EC6-4CF1-A033-4F902AC14210}" dt="2019-10-03T16:10:38.200" v="52" actId="20577"/>
          <ac:spMkLst>
            <pc:docMk/>
            <pc:sldMk cId="2754669228" sldId="1060"/>
            <ac:spMk id="38" creationId="{C433A155-9B13-4340-9BE0-7B5CE1AD02AA}"/>
          </ac:spMkLst>
        </pc:spChg>
        <pc:spChg chg="mod">
          <ac:chgData name="Denise Koutsis" userId="S::dkoutsis@equinix.com::f4005b96-6c1c-413c-8d04-49e0709b41dd" providerId="AD" clId="Web-{910C7CD2-7EC6-4CF1-A033-4F902AC14210}" dt="2019-10-03T16:11:25.154" v="90" actId="1076"/>
          <ac:spMkLst>
            <pc:docMk/>
            <pc:sldMk cId="2754669228" sldId="1060"/>
            <ac:spMk id="39" creationId="{8E0DE0A5-1637-4788-93B8-53154B761C44}"/>
          </ac:spMkLst>
        </pc:spChg>
        <pc:spChg chg="mod">
          <ac:chgData name="Denise Koutsis" userId="S::dkoutsis@equinix.com::f4005b96-6c1c-413c-8d04-49e0709b41dd" providerId="AD" clId="Web-{910C7CD2-7EC6-4CF1-A033-4F902AC14210}" dt="2019-10-03T16:11:25.247" v="93" actId="1076"/>
          <ac:spMkLst>
            <pc:docMk/>
            <pc:sldMk cId="2754669228" sldId="1060"/>
            <ac:spMk id="46" creationId="{CCE0BD00-A8ED-4A85-BC02-EF7342923A09}"/>
          </ac:spMkLst>
        </pc:spChg>
        <pc:spChg chg="mod">
          <ac:chgData name="Denise Koutsis" userId="S::dkoutsis@equinix.com::f4005b96-6c1c-413c-8d04-49e0709b41dd" providerId="AD" clId="Web-{910C7CD2-7EC6-4CF1-A033-4F902AC14210}" dt="2019-10-03T16:11:25.185" v="91" actId="1076"/>
          <ac:spMkLst>
            <pc:docMk/>
            <pc:sldMk cId="2754669228" sldId="1060"/>
            <ac:spMk id="49" creationId="{87694EE0-B229-40F3-97EA-0B2BA323859D}"/>
          </ac:spMkLst>
        </pc:spChg>
      </pc:sldChg>
    </pc:docChg>
  </pc:docChgLst>
  <pc:docChgLst>
    <pc:chgData name="Nanako Masuda" userId="S::nmasuda@ap.equinix.com::ecea74fc-e5fb-4a52-8712-7d0b35873cd2" providerId="AD" clId="Web-{D188EF9D-20ED-B1FF-D9F6-3B81AC2887AE}"/>
    <pc:docChg chg="modSld">
      <pc:chgData name="Nanako Masuda" userId="S::nmasuda@ap.equinix.com::ecea74fc-e5fb-4a52-8712-7d0b35873cd2" providerId="AD" clId="Web-{D188EF9D-20ED-B1FF-D9F6-3B81AC2887AE}" dt="2019-10-15T04:03:12.743" v="1"/>
      <pc:docMkLst>
        <pc:docMk/>
      </pc:docMkLst>
      <pc:sldChg chg="addSp delSp modSp">
        <pc:chgData name="Nanako Masuda" userId="S::nmasuda@ap.equinix.com::ecea74fc-e5fb-4a52-8712-7d0b35873cd2" providerId="AD" clId="Web-{D188EF9D-20ED-B1FF-D9F6-3B81AC2887AE}" dt="2019-10-15T04:03:12.743" v="1"/>
        <pc:sldMkLst>
          <pc:docMk/>
          <pc:sldMk cId="2754669228" sldId="1060"/>
        </pc:sldMkLst>
        <pc:picChg chg="add del mod">
          <ac:chgData name="Nanako Masuda" userId="S::nmasuda@ap.equinix.com::ecea74fc-e5fb-4a52-8712-7d0b35873cd2" providerId="AD" clId="Web-{D188EF9D-20ED-B1FF-D9F6-3B81AC2887AE}" dt="2019-10-15T04:03:12.743" v="1"/>
          <ac:picMkLst>
            <pc:docMk/>
            <pc:sldMk cId="2754669228" sldId="1060"/>
            <ac:picMk id="3" creationId="{87328944-2279-4D2C-AFDA-EDCBBA79AA62}"/>
          </ac:picMkLst>
        </pc:picChg>
      </pc:sldChg>
    </pc:docChg>
  </pc:docChgLst>
  <pc:docChgLst>
    <pc:chgData name="Denise Koutsis" userId="S::dkoutsis@equinix.com::f4005b96-6c1c-413c-8d04-49e0709b41dd" providerId="AD" clId="Web-{30E01894-3650-B6F3-79A6-49AD1C7381B9}"/>
    <pc:docChg chg="modSld">
      <pc:chgData name="Denise Koutsis" userId="S::dkoutsis@equinix.com::f4005b96-6c1c-413c-8d04-49e0709b41dd" providerId="AD" clId="Web-{30E01894-3650-B6F3-79A6-49AD1C7381B9}" dt="2019-09-23T22:58:56.730" v="24" actId="20577"/>
      <pc:docMkLst>
        <pc:docMk/>
      </pc:docMkLst>
      <pc:sldChg chg="modSp">
        <pc:chgData name="Denise Koutsis" userId="S::dkoutsis@equinix.com::f4005b96-6c1c-413c-8d04-49e0709b41dd" providerId="AD" clId="Web-{30E01894-3650-B6F3-79A6-49AD1C7381B9}" dt="2019-09-23T22:58:54.230" v="22" actId="20577"/>
        <pc:sldMkLst>
          <pc:docMk/>
          <pc:sldMk cId="3857562291" sldId="1058"/>
        </pc:sldMkLst>
        <pc:spChg chg="mod">
          <ac:chgData name="Denise Koutsis" userId="S::dkoutsis@equinix.com::f4005b96-6c1c-413c-8d04-49e0709b41dd" providerId="AD" clId="Web-{30E01894-3650-B6F3-79A6-49AD1C7381B9}" dt="2019-09-23T22:58:54.230" v="22" actId="20577"/>
          <ac:spMkLst>
            <pc:docMk/>
            <pc:sldMk cId="3857562291" sldId="1058"/>
            <ac:spMk id="85" creationId="{10EA3C70-E7E2-47AE-9838-FA4CAD767974}"/>
          </ac:spMkLst>
        </pc:spChg>
        <pc:picChg chg="mod">
          <ac:chgData name="Denise Koutsis" userId="S::dkoutsis@equinix.com::f4005b96-6c1c-413c-8d04-49e0709b41dd" providerId="AD" clId="Web-{30E01894-3650-B6F3-79A6-49AD1C7381B9}" dt="2019-09-23T22:58:20.995" v="8" actId="1076"/>
          <ac:picMkLst>
            <pc:docMk/>
            <pc:sldMk cId="3857562291" sldId="1058"/>
            <ac:picMk id="47" creationId="{56D36914-5CDA-40C7-B42D-8692BDF32136}"/>
          </ac:picMkLst>
        </pc:picChg>
      </pc:sldChg>
    </pc:docChg>
  </pc:docChgLst>
  <pc:docChgLst>
    <pc:chgData name="Katie Sue Sloan" userId="S::ksloan@equinix.com::04508251-95a8-4ba7-aab8-7a5d6133b185" providerId="AD" clId="Web-{5DEE492C-797A-41A0-8CC7-C7CE7B01B8E9}"/>
    <pc:docChg chg="modSld">
      <pc:chgData name="Katie Sue Sloan" userId="S::ksloan@equinix.com::04508251-95a8-4ba7-aab8-7a5d6133b185" providerId="AD" clId="Web-{5DEE492C-797A-41A0-8CC7-C7CE7B01B8E9}" dt="2019-09-23T15:55:43.870" v="3" actId="20577"/>
      <pc:docMkLst>
        <pc:docMk/>
      </pc:docMkLst>
      <pc:sldChg chg="modSp">
        <pc:chgData name="Katie Sue Sloan" userId="S::ksloan@equinix.com::04508251-95a8-4ba7-aab8-7a5d6133b185" providerId="AD" clId="Web-{5DEE492C-797A-41A0-8CC7-C7CE7B01B8E9}" dt="2019-09-23T15:55:43.870" v="2" actId="20577"/>
        <pc:sldMkLst>
          <pc:docMk/>
          <pc:sldMk cId="3857562291" sldId="1058"/>
        </pc:sldMkLst>
        <pc:spChg chg="mod">
          <ac:chgData name="Katie Sue Sloan" userId="S::ksloan@equinix.com::04508251-95a8-4ba7-aab8-7a5d6133b185" providerId="AD" clId="Web-{5DEE492C-797A-41A0-8CC7-C7CE7B01B8E9}" dt="2019-09-23T15:55:43.870" v="2" actId="20577"/>
          <ac:spMkLst>
            <pc:docMk/>
            <pc:sldMk cId="3857562291" sldId="1058"/>
            <ac:spMk id="85" creationId="{10EA3C70-E7E2-47AE-9838-FA4CAD767974}"/>
          </ac:spMkLst>
        </pc:spChg>
      </pc:sldChg>
    </pc:docChg>
  </pc:docChgLst>
  <pc:docChgLst>
    <pc:chgData name="Nanako Masuda" userId="S::nmasuda@ap.equinix.com::ecea74fc-e5fb-4a52-8712-7d0b35873cd2" providerId="AD" clId="Web-{C5DBCDBD-98FD-445D-9BBF-02812D6FEFAA}"/>
    <pc:docChg chg="modSld">
      <pc:chgData name="Nanako Masuda" userId="S::nmasuda@ap.equinix.com::ecea74fc-e5fb-4a52-8712-7d0b35873cd2" providerId="AD" clId="Web-{C5DBCDBD-98FD-445D-9BBF-02812D6FEFAA}" dt="2019-10-15T03:45:00.346" v="1"/>
      <pc:docMkLst>
        <pc:docMk/>
      </pc:docMkLst>
      <pc:sldChg chg="addSp delSp modSp">
        <pc:chgData name="Nanako Masuda" userId="S::nmasuda@ap.equinix.com::ecea74fc-e5fb-4a52-8712-7d0b35873cd2" providerId="AD" clId="Web-{C5DBCDBD-98FD-445D-9BBF-02812D6FEFAA}" dt="2019-10-15T03:45:00.346" v="1"/>
        <pc:sldMkLst>
          <pc:docMk/>
          <pc:sldMk cId="188266074" sldId="1059"/>
        </pc:sldMkLst>
        <pc:picChg chg="add del mod">
          <ac:chgData name="Nanako Masuda" userId="S::nmasuda@ap.equinix.com::ecea74fc-e5fb-4a52-8712-7d0b35873cd2" providerId="AD" clId="Web-{C5DBCDBD-98FD-445D-9BBF-02812D6FEFAA}" dt="2019-10-15T03:45:00.346" v="1"/>
          <ac:picMkLst>
            <pc:docMk/>
            <pc:sldMk cId="188266074" sldId="1059"/>
            <ac:picMk id="2" creationId="{394CAEFE-3A5D-4674-A17C-EF6FF40D8EFD}"/>
          </ac:picMkLst>
        </pc:picChg>
      </pc:sldChg>
    </pc:docChg>
  </pc:docChgLst>
  <pc:docChgLst>
    <pc:chgData name="Denise Koutsis" userId="f4005b96-6c1c-413c-8d04-49e0709b41dd" providerId="ADAL" clId="{F9AE9C2D-85BC-4984-9773-57896BB2AD5F}"/>
    <pc:docChg chg="undo custSel modSld">
      <pc:chgData name="Denise Koutsis" userId="f4005b96-6c1c-413c-8d04-49e0709b41dd" providerId="ADAL" clId="{F9AE9C2D-85BC-4984-9773-57896BB2AD5F}" dt="2019-10-15T18:46:34.134" v="889" actId="14100"/>
      <pc:docMkLst>
        <pc:docMk/>
      </pc:docMkLst>
      <pc:sldChg chg="addSp delSp modSp">
        <pc:chgData name="Denise Koutsis" userId="f4005b96-6c1c-413c-8d04-49e0709b41dd" providerId="ADAL" clId="{F9AE9C2D-85BC-4984-9773-57896BB2AD5F}" dt="2019-10-15T18:46:34.134" v="889" actId="14100"/>
        <pc:sldMkLst>
          <pc:docMk/>
          <pc:sldMk cId="2754669228" sldId="1060"/>
        </pc:sldMkLst>
        <pc:spChg chg="del">
          <ac:chgData name="Denise Koutsis" userId="f4005b96-6c1c-413c-8d04-49e0709b41dd" providerId="ADAL" clId="{F9AE9C2D-85BC-4984-9773-57896BB2AD5F}" dt="2019-10-15T18:41:49.420" v="617" actId="478"/>
          <ac:spMkLst>
            <pc:docMk/>
            <pc:sldMk cId="2754669228" sldId="1060"/>
            <ac:spMk id="2" creationId="{B617F173-73B4-4D4B-8FCA-B096BDD013AB}"/>
          </ac:spMkLst>
        </pc:spChg>
        <pc:spChg chg="add mod">
          <ac:chgData name="Denise Koutsis" userId="f4005b96-6c1c-413c-8d04-49e0709b41dd" providerId="ADAL" clId="{F9AE9C2D-85BC-4984-9773-57896BB2AD5F}" dt="2019-10-15T18:46:08.044" v="841" actId="1038"/>
          <ac:spMkLst>
            <pc:docMk/>
            <pc:sldMk cId="2754669228" sldId="1060"/>
            <ac:spMk id="29" creationId="{E4A53BB5-64BE-4C2C-AA63-C76F7503F59C}"/>
          </ac:spMkLst>
        </pc:spChg>
        <pc:spChg chg="mod">
          <ac:chgData name="Denise Koutsis" userId="f4005b96-6c1c-413c-8d04-49e0709b41dd" providerId="ADAL" clId="{F9AE9C2D-85BC-4984-9773-57896BB2AD5F}" dt="2019-10-15T18:41:30.178" v="615" actId="20577"/>
          <ac:spMkLst>
            <pc:docMk/>
            <pc:sldMk cId="2754669228" sldId="1060"/>
            <ac:spMk id="30" creationId="{CD50DFF6-02A4-4E8E-BD25-70A98D3F67BA}"/>
          </ac:spMkLst>
        </pc:spChg>
        <pc:spChg chg="add mod">
          <ac:chgData name="Denise Koutsis" userId="f4005b96-6c1c-413c-8d04-49e0709b41dd" providerId="ADAL" clId="{F9AE9C2D-85BC-4984-9773-57896BB2AD5F}" dt="2019-10-15T18:46:00.289" v="807" actId="1038"/>
          <ac:spMkLst>
            <pc:docMk/>
            <pc:sldMk cId="2754669228" sldId="1060"/>
            <ac:spMk id="32" creationId="{D5195577-798D-4E92-A344-184EC94A53A6}"/>
          </ac:spMkLst>
        </pc:spChg>
        <pc:spChg chg="mod">
          <ac:chgData name="Denise Koutsis" userId="f4005b96-6c1c-413c-8d04-49e0709b41dd" providerId="ADAL" clId="{F9AE9C2D-85BC-4984-9773-57896BB2AD5F}" dt="2019-10-15T18:44:13.566" v="755" actId="6549"/>
          <ac:spMkLst>
            <pc:docMk/>
            <pc:sldMk cId="2754669228" sldId="1060"/>
            <ac:spMk id="35" creationId="{AFE3DBE9-EEA1-45E7-9209-2CB61114FBDC}"/>
          </ac:spMkLst>
        </pc:spChg>
        <pc:spChg chg="mod">
          <ac:chgData name="Denise Koutsis" userId="f4005b96-6c1c-413c-8d04-49e0709b41dd" providerId="ADAL" clId="{F9AE9C2D-85BC-4984-9773-57896BB2AD5F}" dt="2019-10-15T18:44:29.345" v="756" actId="6549"/>
          <ac:spMkLst>
            <pc:docMk/>
            <pc:sldMk cId="2754669228" sldId="1060"/>
            <ac:spMk id="38" creationId="{C433A155-9B13-4340-9BE0-7B5CE1AD02AA}"/>
          </ac:spMkLst>
        </pc:spChg>
        <pc:spChg chg="del">
          <ac:chgData name="Denise Koutsis" userId="f4005b96-6c1c-413c-8d04-49e0709b41dd" providerId="ADAL" clId="{F9AE9C2D-85BC-4984-9773-57896BB2AD5F}" dt="2019-10-15T18:41:49.420" v="617" actId="478"/>
          <ac:spMkLst>
            <pc:docMk/>
            <pc:sldMk cId="2754669228" sldId="1060"/>
            <ac:spMk id="39" creationId="{8E0DE0A5-1637-4788-93B8-53154B761C44}"/>
          </ac:spMkLst>
        </pc:spChg>
        <pc:spChg chg="mod">
          <ac:chgData name="Denise Koutsis" userId="f4005b96-6c1c-413c-8d04-49e0709b41dd" providerId="ADAL" clId="{F9AE9C2D-85BC-4984-9773-57896BB2AD5F}" dt="2019-10-15T18:36:29.210" v="213" actId="1076"/>
          <ac:spMkLst>
            <pc:docMk/>
            <pc:sldMk cId="2754669228" sldId="1060"/>
            <ac:spMk id="40" creationId="{5E527319-3307-4907-8AEE-9774C65C92B6}"/>
          </ac:spMkLst>
        </pc:spChg>
        <pc:spChg chg="del">
          <ac:chgData name="Denise Koutsis" userId="f4005b96-6c1c-413c-8d04-49e0709b41dd" providerId="ADAL" clId="{F9AE9C2D-85BC-4984-9773-57896BB2AD5F}" dt="2019-10-15T18:38:41.362" v="434" actId="478"/>
          <ac:spMkLst>
            <pc:docMk/>
            <pc:sldMk cId="2754669228" sldId="1060"/>
            <ac:spMk id="41" creationId="{BCEDADE8-655C-44A1-BE46-47D572A1FCD8}"/>
          </ac:spMkLst>
        </pc:spChg>
        <pc:spChg chg="del">
          <ac:chgData name="Denise Koutsis" userId="f4005b96-6c1c-413c-8d04-49e0709b41dd" providerId="ADAL" clId="{F9AE9C2D-85BC-4984-9773-57896BB2AD5F}" dt="2019-10-15T18:38:45.387" v="436" actId="478"/>
          <ac:spMkLst>
            <pc:docMk/>
            <pc:sldMk cId="2754669228" sldId="1060"/>
            <ac:spMk id="42" creationId="{1F82C1C6-86DF-4EDB-BB3B-04E121E829CE}"/>
          </ac:spMkLst>
        </pc:spChg>
        <pc:spChg chg="mod">
          <ac:chgData name="Denise Koutsis" userId="f4005b96-6c1c-413c-8d04-49e0709b41dd" providerId="ADAL" clId="{F9AE9C2D-85BC-4984-9773-57896BB2AD5F}" dt="2019-10-15T18:39:41.023" v="547" actId="1036"/>
          <ac:spMkLst>
            <pc:docMk/>
            <pc:sldMk cId="2754669228" sldId="1060"/>
            <ac:spMk id="43" creationId="{BA80C106-FFEC-4773-A6E5-8F41FCF1EA96}"/>
          </ac:spMkLst>
        </pc:spChg>
        <pc:spChg chg="mod">
          <ac:chgData name="Denise Koutsis" userId="f4005b96-6c1c-413c-8d04-49e0709b41dd" providerId="ADAL" clId="{F9AE9C2D-85BC-4984-9773-57896BB2AD5F}" dt="2019-10-15T18:39:59.612" v="564" actId="1036"/>
          <ac:spMkLst>
            <pc:docMk/>
            <pc:sldMk cId="2754669228" sldId="1060"/>
            <ac:spMk id="45" creationId="{AF957448-51E6-4A8B-AB91-17C7AD3AD67C}"/>
          </ac:spMkLst>
        </pc:spChg>
        <pc:spChg chg="del mod">
          <ac:chgData name="Denise Koutsis" userId="f4005b96-6c1c-413c-8d04-49e0709b41dd" providerId="ADAL" clId="{F9AE9C2D-85BC-4984-9773-57896BB2AD5F}" dt="2019-10-15T18:41:49.420" v="617" actId="478"/>
          <ac:spMkLst>
            <pc:docMk/>
            <pc:sldMk cId="2754669228" sldId="1060"/>
            <ac:spMk id="46" creationId="{CCE0BD00-A8ED-4A85-BC02-EF7342923A09}"/>
          </ac:spMkLst>
        </pc:spChg>
        <pc:spChg chg="add mod">
          <ac:chgData name="Denise Koutsis" userId="f4005b96-6c1c-413c-8d04-49e0709b41dd" providerId="ADAL" clId="{F9AE9C2D-85BC-4984-9773-57896BB2AD5F}" dt="2019-10-15T18:45:04.870" v="782" actId="1076"/>
          <ac:spMkLst>
            <pc:docMk/>
            <pc:sldMk cId="2754669228" sldId="1060"/>
            <ac:spMk id="47" creationId="{DD36B010-87E6-4CDB-8277-52DC113C74ED}"/>
          </ac:spMkLst>
        </pc:spChg>
        <pc:spChg chg="mod">
          <ac:chgData name="Denise Koutsis" userId="f4005b96-6c1c-413c-8d04-49e0709b41dd" providerId="ADAL" clId="{F9AE9C2D-85BC-4984-9773-57896BB2AD5F}" dt="2019-10-15T18:46:28.322" v="887" actId="1076"/>
          <ac:spMkLst>
            <pc:docMk/>
            <pc:sldMk cId="2754669228" sldId="1060"/>
            <ac:spMk id="49" creationId="{87694EE0-B229-40F3-97EA-0B2BA323859D}"/>
          </ac:spMkLst>
        </pc:spChg>
        <pc:spChg chg="add mod">
          <ac:chgData name="Denise Koutsis" userId="f4005b96-6c1c-413c-8d04-49e0709b41dd" providerId="ADAL" clId="{F9AE9C2D-85BC-4984-9773-57896BB2AD5F}" dt="2019-10-15T18:46:34.134" v="889" actId="14100"/>
          <ac:spMkLst>
            <pc:docMk/>
            <pc:sldMk cId="2754669228" sldId="1060"/>
            <ac:spMk id="51" creationId="{05A01B11-31B2-43FA-9FB1-7F3ADF7DD9EB}"/>
          </ac:spMkLst>
        </pc:spChg>
        <pc:spChg chg="add mod">
          <ac:chgData name="Denise Koutsis" userId="f4005b96-6c1c-413c-8d04-49e0709b41dd" providerId="ADAL" clId="{F9AE9C2D-85BC-4984-9773-57896BB2AD5F}" dt="2019-10-15T18:45:10.466" v="783" actId="1076"/>
          <ac:spMkLst>
            <pc:docMk/>
            <pc:sldMk cId="2754669228" sldId="1060"/>
            <ac:spMk id="54" creationId="{33EE39CD-B387-494A-98B6-4BEED8C902B9}"/>
          </ac:spMkLst>
        </pc:spChg>
        <pc:spChg chg="add mod">
          <ac:chgData name="Denise Koutsis" userId="f4005b96-6c1c-413c-8d04-49e0709b41dd" providerId="ADAL" clId="{F9AE9C2D-85BC-4984-9773-57896BB2AD5F}" dt="2019-10-15T18:46:21.579" v="886" actId="1037"/>
          <ac:spMkLst>
            <pc:docMk/>
            <pc:sldMk cId="2754669228" sldId="1060"/>
            <ac:spMk id="55" creationId="{9C02CFF6-A215-45F2-B1A7-100670B9AF17}"/>
          </ac:spMkLst>
        </pc:spChg>
        <pc:cxnChg chg="add mod">
          <ac:chgData name="Denise Koutsis" userId="f4005b96-6c1c-413c-8d04-49e0709b41dd" providerId="ADAL" clId="{F9AE9C2D-85BC-4984-9773-57896BB2AD5F}" dt="2019-10-15T18:46:04.290" v="823" actId="1038"/>
          <ac:cxnSpMkLst>
            <pc:docMk/>
            <pc:sldMk cId="2754669228" sldId="1060"/>
            <ac:cxnSpMk id="48" creationId="{A4AC5CE5-E3F1-4C82-A1E1-01F314C12015}"/>
          </ac:cxnSpMkLst>
        </pc:cxnChg>
        <pc:cxnChg chg="add mod">
          <ac:chgData name="Denise Koutsis" userId="f4005b96-6c1c-413c-8d04-49e0709b41dd" providerId="ADAL" clId="{F9AE9C2D-85BC-4984-9773-57896BB2AD5F}" dt="2019-10-15T18:45:56.690" v="793" actId="1038"/>
          <ac:cxnSpMkLst>
            <pc:docMk/>
            <pc:sldMk cId="2754669228" sldId="1060"/>
            <ac:cxnSpMk id="50" creationId="{DD1CD8C5-060D-491D-8E18-F34AEE470B86}"/>
          </ac:cxnSpMkLst>
        </pc:cxnChg>
        <pc:cxnChg chg="add mod">
          <ac:chgData name="Denise Koutsis" userId="f4005b96-6c1c-413c-8d04-49e0709b41dd" providerId="ADAL" clId="{F9AE9C2D-85BC-4984-9773-57896BB2AD5F}" dt="2019-10-15T18:46:12.703" v="861" actId="1038"/>
          <ac:cxnSpMkLst>
            <pc:docMk/>
            <pc:sldMk cId="2754669228" sldId="1060"/>
            <ac:cxnSpMk id="56" creationId="{F1D50DE0-6A64-4CB2-B4CE-DA4B8ABCD60A}"/>
          </ac:cxnSpMkLst>
        </pc:cxnChg>
      </pc:sldChg>
    </pc:docChg>
  </pc:docChgLst>
  <pc:docChgLst>
    <pc:chgData name="Denise Koutsis" userId="S::dkoutsis@equinix.com::f4005b96-6c1c-413c-8d04-49e0709b41dd" providerId="AD" clId="Web-{76DF2B44-C779-4576-B7F6-C6BF25A2AC29}"/>
    <pc:docChg chg="modSld">
      <pc:chgData name="Denise Koutsis" userId="S::dkoutsis@equinix.com::f4005b96-6c1c-413c-8d04-49e0709b41dd" providerId="AD" clId="Web-{76DF2B44-C779-4576-B7F6-C6BF25A2AC29}" dt="2019-09-23T19:38:14.607" v="82" actId="20577"/>
      <pc:docMkLst>
        <pc:docMk/>
      </pc:docMkLst>
      <pc:sldChg chg="modSp">
        <pc:chgData name="Denise Koutsis" userId="S::dkoutsis@equinix.com::f4005b96-6c1c-413c-8d04-49e0709b41dd" providerId="AD" clId="Web-{76DF2B44-C779-4576-B7F6-C6BF25A2AC29}" dt="2019-09-23T19:38:14.607" v="82" actId="20577"/>
        <pc:sldMkLst>
          <pc:docMk/>
          <pc:sldMk cId="2754669228" sldId="1060"/>
        </pc:sldMkLst>
        <pc:spChg chg="mod">
          <ac:chgData name="Denise Koutsis" userId="S::dkoutsis@equinix.com::f4005b96-6c1c-413c-8d04-49e0709b41dd" providerId="AD" clId="Web-{76DF2B44-C779-4576-B7F6-C6BF25A2AC29}" dt="2019-09-23T19:38:14.607" v="82" actId="20577"/>
          <ac:spMkLst>
            <pc:docMk/>
            <pc:sldMk cId="2754669228" sldId="1060"/>
            <ac:spMk id="30" creationId="{CD50DFF6-02A4-4E8E-BD25-70A98D3F67B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4DB987-4C3E-4EAC-9D95-BE8AF4F674D7}" type="datetimeFigureOut">
              <a:rPr lang="en-US" smtClean="0"/>
              <a:t>10/16/2019</a:t>
            </a:fld>
            <a:endParaRPr lang="en-US"/>
          </a:p>
        </p:txBody>
      </p:sp>
      <p:sp>
        <p:nvSpPr>
          <p:cNvPr id="4" name="Footer Placeholder 3"/>
          <p:cNvSpPr>
            <a:spLocks noGrp="1"/>
          </p:cNvSpPr>
          <p:nvPr>
            <p:ph type="ftr" sz="quarter" idx="2"/>
          </p:nvPr>
        </p:nvSpPr>
        <p:spPr>
          <a:xfrm>
            <a:off x="0" y="8921578"/>
            <a:ext cx="2971800" cy="222422"/>
          </a:xfrm>
          <a:prstGeom prst="rect">
            <a:avLst/>
          </a:prstGeom>
        </p:spPr>
        <p:txBody>
          <a:bodyPr vert="horz" lIns="91440" tIns="45720" rIns="91440" bIns="45720" rtlCol="0" anchor="b"/>
          <a:lstStyle>
            <a:lvl1pPr algn="l">
              <a:defRPr sz="1200"/>
            </a:lvl1pPr>
          </a:lstStyle>
          <a:p>
            <a:endParaRPr lang="en-US" sz="900">
              <a:solidFill>
                <a:srgbClr val="6D6E71"/>
              </a:solidFill>
            </a:endParaRPr>
          </a:p>
        </p:txBody>
      </p:sp>
      <p:sp>
        <p:nvSpPr>
          <p:cNvPr id="5" name="Slide Number Placeholder 4"/>
          <p:cNvSpPr>
            <a:spLocks noGrp="1"/>
          </p:cNvSpPr>
          <p:nvPr>
            <p:ph type="sldNum" sz="quarter" idx="3"/>
          </p:nvPr>
        </p:nvSpPr>
        <p:spPr>
          <a:xfrm>
            <a:off x="3884613" y="8921578"/>
            <a:ext cx="2971800" cy="222422"/>
          </a:xfrm>
          <a:prstGeom prst="rect">
            <a:avLst/>
          </a:prstGeom>
        </p:spPr>
        <p:txBody>
          <a:bodyPr vert="horz" lIns="91440" tIns="45720" rIns="91440" bIns="45720" rtlCol="0" anchor="b"/>
          <a:lstStyle>
            <a:lvl1pPr algn="r">
              <a:defRPr sz="1200"/>
            </a:lvl1pPr>
          </a:lstStyle>
          <a:p>
            <a:fld id="{EA9A2624-0168-4C5B-A7E1-FAA15B1FC9C3}" type="slidenum">
              <a:rPr lang="en-US" sz="900" smtClean="0">
                <a:solidFill>
                  <a:srgbClr val="6D6E71"/>
                </a:solidFill>
              </a:rPr>
              <a:t>‹#›</a:t>
            </a:fld>
            <a:endParaRPr lang="en-US" sz="900">
              <a:solidFill>
                <a:srgbClr val="6D6E71"/>
              </a:solidFill>
            </a:endParaRPr>
          </a:p>
        </p:txBody>
      </p:sp>
    </p:spTree>
    <p:extLst>
      <p:ext uri="{BB962C8B-B14F-4D97-AF65-F5344CB8AC3E}">
        <p14:creationId xmlns:p14="http://schemas.microsoft.com/office/powerpoint/2010/main" val="2433512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BD01E-AE6B-49AE-A3A0-A2A4785C93E6}" type="datetimeFigureOut">
              <a:rPr lang="en-US" smtClean="0"/>
              <a:t>10/16/2019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1578"/>
            <a:ext cx="2971800" cy="222422"/>
          </a:xfrm>
          <a:prstGeom prst="rect">
            <a:avLst/>
          </a:prstGeom>
        </p:spPr>
        <p:txBody>
          <a:bodyPr vert="horz" lIns="91440" tIns="45720" rIns="91440" bIns="45720" rtlCol="0" anchor="b"/>
          <a:lstStyle>
            <a:lvl1pPr algn="l">
              <a:defRPr sz="900">
                <a:solidFill>
                  <a:srgbClr val="6D6E71"/>
                </a:solidFill>
              </a:defRPr>
            </a:lvl1pPr>
          </a:lstStyle>
          <a:p>
            <a:endParaRPr lang="en-US"/>
          </a:p>
        </p:txBody>
      </p:sp>
      <p:sp>
        <p:nvSpPr>
          <p:cNvPr id="7" name="Slide Number Placeholder 6"/>
          <p:cNvSpPr>
            <a:spLocks noGrp="1"/>
          </p:cNvSpPr>
          <p:nvPr>
            <p:ph type="sldNum" sz="quarter" idx="5"/>
          </p:nvPr>
        </p:nvSpPr>
        <p:spPr>
          <a:xfrm>
            <a:off x="3884613" y="8921578"/>
            <a:ext cx="2971800" cy="222422"/>
          </a:xfrm>
          <a:prstGeom prst="rect">
            <a:avLst/>
          </a:prstGeom>
        </p:spPr>
        <p:txBody>
          <a:bodyPr vert="horz" lIns="91440" tIns="45720" rIns="91440" bIns="45720" rtlCol="0" anchor="b"/>
          <a:lstStyle>
            <a:lvl1pPr algn="r">
              <a:defRPr sz="900">
                <a:solidFill>
                  <a:srgbClr val="6D6E71"/>
                </a:solidFill>
              </a:defRPr>
            </a:lvl1pPr>
          </a:lstStyle>
          <a:p>
            <a:fld id="{AC10FC08-9522-452A-85AC-DB7BDD8EEE08}" type="slidenum">
              <a:rPr lang="en-US" smtClean="0"/>
              <a:pPr/>
              <a:t>‹#›</a:t>
            </a:fld>
            <a:endParaRPr lang="en-US"/>
          </a:p>
        </p:txBody>
      </p:sp>
    </p:spTree>
    <p:extLst>
      <p:ext uri="{BB962C8B-B14F-4D97-AF65-F5344CB8AC3E}">
        <p14:creationId xmlns:p14="http://schemas.microsoft.com/office/powerpoint/2010/main" val="11045509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New streamlined access to IBX locations will be available in October.</a:t>
            </a:r>
            <a:br>
              <a:rPr lang="en-US" i="0"/>
            </a:br>
            <a:endParaRPr lang="en-US" i="0"/>
          </a:p>
          <a:p>
            <a:pPr marL="171450" indent="-171450">
              <a:buFont typeface="Arial" panose="020B0604020202020204" pitchFamily="34" charset="0"/>
              <a:buChar char="•"/>
            </a:pPr>
            <a:r>
              <a:rPr lang="en-US" i="0"/>
              <a:t>Starting August 19, 2019 security profiles can be updated within the Equinix Customer Portal to enable a unique QR code for access at most locations globally.</a:t>
            </a:r>
            <a:br>
              <a:rPr lang="en-US" i="0"/>
            </a:br>
            <a:endParaRPr lang="en-US" i="0"/>
          </a:p>
          <a:p>
            <a:pPr marL="171450" indent="-171450">
              <a:buFont typeface="Arial" panose="020B0604020202020204" pitchFamily="34" charset="0"/>
              <a:buChar char="•"/>
            </a:pPr>
            <a:r>
              <a:rPr lang="en-US" i="0"/>
              <a:t>At this time, customers should also update their PINs to meet the new, standard six-digit requirement.</a:t>
            </a:r>
            <a:br>
              <a:rPr lang="en-US" i="0"/>
            </a:br>
            <a:endParaRPr lang="en-US" i="0"/>
          </a:p>
          <a:p>
            <a:pPr marL="171450" indent="-171450">
              <a:buFont typeface="Arial" panose="020B0604020202020204" pitchFamily="34" charset="0"/>
              <a:buChar char="•"/>
            </a:pPr>
            <a:r>
              <a:rPr lang="en-US" i="0"/>
              <a:t>In October, entry kiosks will be available to scan QR codes for quicker access and the new six-digit PINs will take effect at most locations globally. See slide 3 for exceptions and exclusions.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0FC08-9522-452A-85AC-DB7BDD8EEE08}" type="slidenum">
              <a:rPr kumimoji="0" lang="en-US" sz="900" b="0" i="0" u="none" strike="noStrike" kern="1200" cap="none" spc="0" normalizeH="0" baseline="0" noProof="0" smtClean="0">
                <a:ln>
                  <a:noFill/>
                </a:ln>
                <a:solidFill>
                  <a:srgbClr val="6D6E7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srgbClr val="6D6E7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2458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b="1" kern="1200">
                <a:solidFill>
                  <a:schemeClr val="tx1"/>
                </a:solidFill>
                <a:effectLst/>
                <a:latin typeface="+mn-lt"/>
                <a:ea typeface="+mn-ea"/>
                <a:cs typeface="+mn-cs"/>
              </a:rPr>
              <a:t>Our IBX Transformation is all about innovating the experience in our IBXs for our customers.</a:t>
            </a:r>
            <a:br>
              <a:rPr lang="en-US" sz="1200" b="0" kern="1200">
                <a:solidFill>
                  <a:schemeClr val="tx1"/>
                </a:solidFill>
                <a:effectLst/>
                <a:latin typeface="+mn-lt"/>
                <a:ea typeface="+mn-ea"/>
                <a:cs typeface="+mn-cs"/>
              </a:rPr>
            </a:br>
            <a:endParaRPr lang="en-US" sz="1200" b="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Today, our customers tell us that the process for entering our IBX facilities is not consistent from location to location and it’s very slow. These are the two things we want to solve.</a:t>
            </a:r>
            <a:br>
              <a:rPr lang="en-US" sz="1200" b="0" kern="1200">
                <a:solidFill>
                  <a:schemeClr val="tx1"/>
                </a:solidFill>
                <a:effectLst/>
                <a:latin typeface="+mn-lt"/>
                <a:ea typeface="+mn-ea"/>
                <a:cs typeface="+mn-cs"/>
              </a:rPr>
            </a:br>
            <a:endParaRPr lang="en-US" sz="1200" b="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While ensuring the security of our customers’ data continues to be our highest priority, we’ll soon be introducing a new, consistent way to access our IBXs that is both secure AND will greatly reduce the amount of time it takes for customers to get to their cages.</a:t>
            </a:r>
            <a:br>
              <a:rPr lang="en-US" sz="1200" b="0" kern="1200">
                <a:solidFill>
                  <a:schemeClr val="tx1"/>
                </a:solidFill>
                <a:effectLst/>
                <a:latin typeface="+mn-lt"/>
                <a:ea typeface="+mn-ea"/>
                <a:cs typeface="+mn-cs"/>
              </a:rPr>
            </a:br>
            <a:endParaRPr lang="en-US" sz="1200" b="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We recognize that there are some exceptions to the diagram above, see the next slide for specifics, but the goal is to reflect the “old” vs. “new” experience for the majority of our IBXs around the world.</a:t>
            </a:r>
          </a:p>
          <a:p>
            <a:pPr marL="457200" lvl="1" indent="0">
              <a:buFont typeface="Arial" panose="020B0604020202020204" pitchFamily="34" charset="0"/>
              <a:buNone/>
            </a:pPr>
            <a:endParaRPr lang="en-US" sz="1200" b="0" kern="1200">
              <a:solidFill>
                <a:schemeClr val="tx1"/>
              </a:solidFill>
              <a:effectLst/>
              <a:latin typeface="+mn-lt"/>
              <a:ea typeface="+mn-ea"/>
              <a:cs typeface="+mn-cs"/>
            </a:endParaRPr>
          </a:p>
          <a:p>
            <a:pPr marL="0" lvl="0" indent="0">
              <a:buFont typeface="Arial" panose="020B0604020202020204" pitchFamily="34" charset="0"/>
              <a:buNone/>
            </a:pPr>
            <a:r>
              <a:rPr lang="en-US" sz="1200" b="1" kern="1200">
                <a:solidFill>
                  <a:schemeClr val="tx1"/>
                </a:solidFill>
                <a:effectLst/>
                <a:latin typeface="+mn-lt"/>
                <a:ea typeface="+mn-ea"/>
                <a:cs typeface="+mn-cs"/>
              </a:rPr>
              <a:t>So, where are we in the transformation?</a:t>
            </a:r>
          </a:p>
          <a:p>
            <a:pPr marL="0" lvl="0" indent="0">
              <a:buFont typeface="Arial" panose="020B0604020202020204" pitchFamily="34" charset="0"/>
              <a:buNone/>
            </a:pPr>
            <a:endParaRPr lang="en-US" sz="1200" b="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We completed extensive testing globally throughout the summer at IBX locations across the AMER, EMEA and APAC regions.</a:t>
            </a:r>
            <a:br>
              <a:rPr lang="en-US" sz="1200" b="0" kern="1200">
                <a:solidFill>
                  <a:schemeClr val="tx1"/>
                </a:solidFill>
                <a:effectLst/>
                <a:latin typeface="+mn-lt"/>
                <a:ea typeface="+mn-ea"/>
                <a:cs typeface="+mn-cs"/>
              </a:rPr>
            </a:br>
            <a:endParaRPr lang="en-US" sz="1200" b="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a:solidFill>
                  <a:schemeClr val="tx1"/>
                </a:solidFill>
                <a:effectLst/>
                <a:latin typeface="+mn-lt"/>
                <a:ea typeface="+mn-ea"/>
                <a:cs typeface="+mn-cs"/>
              </a:rPr>
              <a:t>Customer feedback from all testing sites was positive, which confirmed our readiness to go live with the opportunity for customers to set up their security profiles starting in August 2019. </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Starting October 21, once customers have completed their Security Profile and it has been validated by our security team, they will receive a unique QR code and a new, global 6-digit PIN:</a:t>
            </a:r>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a:t>At this time, IBX facilities will be equipped with an IBX Access kiosk where customer will scan their QR code – either by printing it or bringing it up on a mobile device – to gain access. </a:t>
            </a:r>
            <a:br>
              <a:rPr lang="en-US" sz="1200"/>
            </a:br>
            <a:endParaRPr lang="en-US" sz="1200"/>
          </a:p>
          <a:p>
            <a:pPr marL="628650" lvl="1" indent="-171450">
              <a:buFont typeface="Arial" panose="020B0604020202020204" pitchFamily="34" charset="0"/>
              <a:buChar char="•"/>
            </a:pPr>
            <a:r>
              <a:rPr lang="en-US" sz="1200"/>
              <a:t>The only requirement is that they complete a one-time physical security check upon the first time they enter an IBX.</a:t>
            </a:r>
            <a:br>
              <a:rPr lang="en-US" sz="1200"/>
            </a:br>
            <a:endParaRPr lang="en-US" sz="1200"/>
          </a:p>
          <a:p>
            <a:pPr marL="628650" lvl="1" indent="-171450">
              <a:buFont typeface="Arial" panose="020B0604020202020204" pitchFamily="34" charset="0"/>
              <a:buChar char="•"/>
            </a:pPr>
            <a:r>
              <a:rPr lang="en-US" sz="1200"/>
              <a:t>They can also use the same six-digit PIN to access IBX facilities where a PIN is used as part of the 2-factor authentication process.</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b="1" i="0"/>
              <a:t>Benefits</a:t>
            </a:r>
          </a:p>
          <a:p>
            <a:pPr marL="0" indent="0">
              <a:buFont typeface="Arial" panose="020B0604020202020204" pitchFamily="34" charset="0"/>
              <a:buNone/>
            </a:pPr>
            <a:endParaRPr lang="en-US" sz="1200" b="1" i="0"/>
          </a:p>
          <a:p>
            <a:pPr marL="171450" indent="-171450">
              <a:buFont typeface="Arial" panose="020B0604020202020204" pitchFamily="34" charset="0"/>
              <a:buChar char="•"/>
            </a:pPr>
            <a:r>
              <a:rPr lang="en-US" sz="1200"/>
              <a:t>We’re excited about all the benefits this offers our customers, including: </a:t>
            </a:r>
            <a:br>
              <a:rPr lang="en-US" sz="1200"/>
            </a:br>
            <a:endParaRPr lang="en-US" sz="1200"/>
          </a:p>
          <a:p>
            <a:pPr marL="628650" lvl="1" indent="-171450">
              <a:buFont typeface="Arial" panose="020B0604020202020204" pitchFamily="34" charset="0"/>
              <a:buChar char="•"/>
            </a:pPr>
            <a:r>
              <a:rPr lang="en-US" sz="1200"/>
              <a:t>Consistency: The check-in and security process will be the same regardless of which IBX facility they visit.</a:t>
            </a:r>
          </a:p>
          <a:p>
            <a:pPr marL="628650" lvl="1" indent="-171450">
              <a:buFont typeface="Arial" panose="020B0604020202020204" pitchFamily="34" charset="0"/>
              <a:buChar char="•"/>
            </a:pPr>
            <a:endParaRPr lang="en-US" sz="1200" kern="1200">
              <a:solidFill>
                <a:schemeClr val="tx1"/>
              </a:solidFill>
              <a:latin typeface="+mn-lt"/>
              <a:ea typeface="+mn-ea"/>
              <a:cs typeface="+mn-cs"/>
            </a:endParaRPr>
          </a:p>
          <a:p>
            <a:pPr marL="628650" lvl="1" indent="-171450">
              <a:buFont typeface="Arial" panose="020B0604020202020204" pitchFamily="34" charset="0"/>
              <a:buChar char="•"/>
            </a:pPr>
            <a:r>
              <a:rPr lang="en-US" sz="1200" kern="1200">
                <a:solidFill>
                  <a:schemeClr val="tx1"/>
                </a:solidFill>
                <a:latin typeface="+mn-lt"/>
                <a:ea typeface="+mn-ea"/>
                <a:cs typeface="+mn-cs"/>
              </a:rPr>
              <a:t>One global 6-digit PIN will replace multiple 4-, 5- and 6-digit location-specific PINs.</a:t>
            </a:r>
            <a:br>
              <a:rPr lang="en-US" sz="1200" kern="1200">
                <a:solidFill>
                  <a:schemeClr val="tx1"/>
                </a:solidFill>
                <a:latin typeface="+mn-lt"/>
                <a:ea typeface="+mn-ea"/>
                <a:cs typeface="+mn-cs"/>
              </a:rPr>
            </a:br>
            <a:endParaRPr lang="en-US" sz="1200" kern="1200">
              <a:solidFill>
                <a:schemeClr val="tx1"/>
              </a:solidFill>
              <a:latin typeface="+mn-lt"/>
              <a:ea typeface="+mn-ea"/>
              <a:cs typeface="+mn-cs"/>
            </a:endParaRPr>
          </a:p>
          <a:p>
            <a:pPr marL="628650" lvl="1" indent="-171450">
              <a:buFont typeface="Arial" panose="020B0604020202020204" pitchFamily="34" charset="0"/>
              <a:buChar char="•"/>
            </a:pPr>
            <a:r>
              <a:rPr lang="en-US" sz="1200"/>
              <a:t>More control: Easier and quicker access to their cages – when they need it.</a:t>
            </a:r>
            <a:br>
              <a:rPr lang="en-US" sz="1200"/>
            </a:br>
            <a:endParaRPr lang="en-US" sz="1200"/>
          </a:p>
          <a:p>
            <a:pPr marL="628650" lvl="1" indent="-171450">
              <a:buFont typeface="Arial" panose="020B0604020202020204" pitchFamily="34" charset="0"/>
              <a:buChar char="•"/>
            </a:pPr>
            <a:r>
              <a:rPr lang="en-US" sz="1200"/>
              <a:t>Speed: Lines and wait times will be greatly reduced with more automation.</a:t>
            </a:r>
            <a:br>
              <a:rPr lang="en-US" sz="1200"/>
            </a:br>
            <a:endParaRPr lang="en-US" sz="1200"/>
          </a:p>
          <a:p>
            <a:pPr marL="628650" lvl="1" indent="-171450">
              <a:buFont typeface="Arial" panose="020B0604020202020204" pitchFamily="34" charset="0"/>
              <a:buChar char="•"/>
            </a:pPr>
            <a:r>
              <a:rPr lang="en-US" sz="1200"/>
              <a:t>Simplicity: Onboarding new IBX contacts and visitors is faster and easier.</a:t>
            </a:r>
            <a:br>
              <a:rPr lang="en-US" sz="1200"/>
            </a:br>
            <a:endParaRPr lang="en-US" sz="1200"/>
          </a:p>
          <a:p>
            <a:pPr marL="0" lvl="0" indent="0">
              <a:buFont typeface="Arial" panose="020B0604020202020204" pitchFamily="34" charset="0"/>
              <a:buNone/>
            </a:pPr>
            <a:r>
              <a:rPr lang="en-US" sz="1200" b="1"/>
              <a:t>Communication is Key</a:t>
            </a:r>
          </a:p>
          <a:p>
            <a:pPr marL="0" lvl="0" indent="0">
              <a:buFont typeface="Arial" panose="020B0604020202020204" pitchFamily="34" charset="0"/>
              <a:buNone/>
            </a:pPr>
            <a:endParaRPr lang="en-US" sz="1200" b="1"/>
          </a:p>
          <a:p>
            <a:pPr marL="171450" indent="-171450">
              <a:buFont typeface="Arial" panose="020B0604020202020204" pitchFamily="34" charset="0"/>
              <a:buChar char="•"/>
            </a:pPr>
            <a:r>
              <a:rPr lang="en-US" sz="1200"/>
              <a:t>To help drive adoption, we are proactively reaching out to customers via email and signage in our facilities to make sure they are aware of the changes and how they can participate. </a:t>
            </a:r>
            <a:br>
              <a:rPr lang="en-US" sz="1200"/>
            </a:br>
            <a:endParaRPr lang="en-US" sz="1200"/>
          </a:p>
          <a:p>
            <a:pPr marL="171450" indent="-171450">
              <a:buFont typeface="Arial" panose="020B0604020202020204" pitchFamily="34" charset="0"/>
              <a:buChar char="•"/>
            </a:pPr>
            <a:r>
              <a:rPr lang="en-US" sz="1200"/>
              <a:t>Please be sure to complete your security profile in ECP before October 21 to ensure you’re not delayed in accessing your cage.</a:t>
            </a:r>
            <a:br>
              <a:rPr lang="en-US" sz="1200"/>
            </a:br>
            <a:endParaRPr lang="en-US" sz="1200"/>
          </a:p>
          <a:p>
            <a:pPr marL="171450" indent="-171450">
              <a:buFont typeface="Arial" panose="020B0604020202020204" pitchFamily="34" charset="0"/>
              <a:buChar char="•"/>
            </a:pPr>
            <a:r>
              <a:rPr lang="en-US" sz="1200"/>
              <a:t>Questions can be directed to your Customer Success Manager.</a:t>
            </a:r>
          </a:p>
        </p:txBody>
      </p:sp>
      <p:sp>
        <p:nvSpPr>
          <p:cNvPr id="4" name="Slide Number Placeholder 3"/>
          <p:cNvSpPr>
            <a:spLocks noGrp="1"/>
          </p:cNvSpPr>
          <p:nvPr>
            <p:ph type="sldNum" sz="quarter" idx="5"/>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140589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7443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Freeform 5"/>
          <p:cNvSpPr>
            <a:spLocks/>
          </p:cNvSpPr>
          <p:nvPr userDrawn="1"/>
        </p:nvSpPr>
        <p:spPr bwMode="auto">
          <a:xfrm>
            <a:off x="1" y="0"/>
            <a:ext cx="8012113" cy="6858000"/>
          </a:xfrm>
          <a:custGeom>
            <a:avLst/>
            <a:gdLst>
              <a:gd name="T0" fmla="*/ 0 w 5047"/>
              <a:gd name="T1" fmla="*/ 0 h 4320"/>
              <a:gd name="T2" fmla="*/ 0 w 5047"/>
              <a:gd name="T3" fmla="*/ 4320 h 4320"/>
              <a:gd name="T4" fmla="*/ 5047 w 5047"/>
              <a:gd name="T5" fmla="*/ 4320 h 4320"/>
              <a:gd name="T6" fmla="*/ 2551 w 5047"/>
              <a:gd name="T7" fmla="*/ 0 h 4320"/>
              <a:gd name="T8" fmla="*/ 0 w 5047"/>
              <a:gd name="T9" fmla="*/ 0 h 4320"/>
            </a:gdLst>
            <a:ahLst/>
            <a:cxnLst>
              <a:cxn ang="0">
                <a:pos x="T0" y="T1"/>
              </a:cxn>
              <a:cxn ang="0">
                <a:pos x="T2" y="T3"/>
              </a:cxn>
              <a:cxn ang="0">
                <a:pos x="T4" y="T5"/>
              </a:cxn>
              <a:cxn ang="0">
                <a:pos x="T6" y="T7"/>
              </a:cxn>
              <a:cxn ang="0">
                <a:pos x="T8" y="T9"/>
              </a:cxn>
            </a:cxnLst>
            <a:rect l="0" t="0" r="r" b="b"/>
            <a:pathLst>
              <a:path w="5047" h="4320">
                <a:moveTo>
                  <a:pt x="0" y="0"/>
                </a:moveTo>
                <a:lnTo>
                  <a:pt x="0" y="4320"/>
                </a:lnTo>
                <a:lnTo>
                  <a:pt x="5047" y="4320"/>
                </a:lnTo>
                <a:lnTo>
                  <a:pt x="2551"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hasCustomPrompt="1"/>
          </p:nvPr>
        </p:nvSpPr>
        <p:spPr bwMode="gray">
          <a:xfrm>
            <a:off x="613460" y="1427163"/>
            <a:ext cx="4687746" cy="2387600"/>
          </a:xfrm>
        </p:spPr>
        <p:txBody>
          <a:bodyPr anchor="b"/>
          <a:lstStyle>
            <a:lvl1pPr algn="l">
              <a:defRPr sz="320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bwMode="gray">
          <a:xfrm>
            <a:off x="613460" y="4258648"/>
            <a:ext cx="5636870" cy="963592"/>
          </a:xfrm>
        </p:spPr>
        <p:txBody>
          <a:bodyPr/>
          <a:lstStyle>
            <a:lvl1pPr marL="0" indent="0" algn="l">
              <a:buNone/>
              <a:defRPr sz="22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0"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189418" y="2032001"/>
            <a:ext cx="4187925" cy="2026883"/>
          </a:xfrm>
          <a:prstGeom prst="rect">
            <a:avLst/>
          </a:prstGeom>
        </p:spPr>
      </p:pic>
      <p:sp>
        <p:nvSpPr>
          <p:cNvPr id="4" name="Slide Number Placeholder 3">
            <a:extLst>
              <a:ext uri="{FF2B5EF4-FFF2-40B4-BE49-F238E27FC236}">
                <a16:creationId xmlns:a16="http://schemas.microsoft.com/office/drawing/2014/main" id="{52930780-E210-4C36-A0E0-4343E29EA865}"/>
              </a:ext>
            </a:extLst>
          </p:cNvPr>
          <p:cNvSpPr>
            <a:spLocks noGrp="1"/>
          </p:cNvSpPr>
          <p:nvPr>
            <p:ph type="sldNum" sz="quarter" idx="10"/>
          </p:nvPr>
        </p:nvSpPr>
        <p:spPr/>
        <p:txBody>
          <a:bodyPr/>
          <a:lstStyle>
            <a:lvl1pPr>
              <a:defRPr>
                <a:solidFill>
                  <a:srgbClr val="ED1C24"/>
                </a:solidFill>
              </a:defRPr>
            </a:lvl1pPr>
          </a:lstStyle>
          <a:p>
            <a:fld id="{0B7C44DC-F45C-4D94-96EC-96DC3CAA6F18}" type="slidenum">
              <a:rPr lang="en-US" smtClean="0"/>
              <a:pPr/>
              <a:t>‹#›</a:t>
            </a:fld>
            <a:endParaRPr lang="en-US"/>
          </a:p>
        </p:txBody>
      </p:sp>
    </p:spTree>
    <p:extLst>
      <p:ext uri="{BB962C8B-B14F-4D97-AF65-F5344CB8AC3E}">
        <p14:creationId xmlns:p14="http://schemas.microsoft.com/office/powerpoint/2010/main" val="333213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e Image">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339725" y="1465068"/>
            <a:ext cx="11504684" cy="4685136"/>
          </a:xfrm>
          <a:solidFill>
            <a:schemeClr val="accent2">
              <a:lumMod val="40000"/>
              <a:lumOff val="60000"/>
            </a:schemeClr>
          </a:solidFill>
        </p:spPr>
        <p:txBody>
          <a:bodyPr/>
          <a:lstStyle>
            <a:lvl1pPr marL="0" indent="0" algn="ctr">
              <a:buNone/>
              <a:defRPr sz="1100">
                <a:solidFill>
                  <a:schemeClr val="tx1"/>
                </a:solidFill>
              </a:defRPr>
            </a:lvl1pPr>
          </a:lstStyle>
          <a:p>
            <a:r>
              <a:rPr lang="en-US"/>
              <a:t>Click to add image</a:t>
            </a:r>
          </a:p>
        </p:txBody>
      </p:sp>
      <p:sp>
        <p:nvSpPr>
          <p:cNvPr id="2" name="Title 1"/>
          <p:cNvSpPr>
            <a:spLocks noGrp="1"/>
          </p:cNvSpPr>
          <p:nvPr>
            <p:ph type="title" hasCustomPrompt="1"/>
          </p:nvPr>
        </p:nvSpPr>
        <p:spPr>
          <a:xfrm>
            <a:off x="339513" y="333810"/>
            <a:ext cx="11512963" cy="384048"/>
          </a:xfrm>
        </p:spPr>
        <p:txBody>
          <a:bodyPr/>
          <a:lstStyle/>
          <a:p>
            <a:r>
              <a:rPr lang="en-US"/>
              <a:t>Click to Edit Master Title Style</a:t>
            </a:r>
          </a:p>
        </p:txBody>
      </p:sp>
      <p:sp>
        <p:nvSpPr>
          <p:cNvPr id="6" name="Text Placeholder 27"/>
          <p:cNvSpPr>
            <a:spLocks noGrp="1"/>
          </p:cNvSpPr>
          <p:nvPr>
            <p:ph type="body" sz="quarter" idx="13" hasCustomPrompt="1"/>
          </p:nvPr>
        </p:nvSpPr>
        <p:spPr>
          <a:xfrm>
            <a:off x="339725" y="715963"/>
            <a:ext cx="11512550" cy="379412"/>
          </a:xfrm>
        </p:spPr>
        <p:txBody>
          <a:bodyPr/>
          <a:lstStyle>
            <a:lvl1pPr marL="0" indent="0">
              <a:buNone/>
              <a:defRPr sz="1800"/>
            </a:lvl1pPr>
            <a:lvl2pPr marL="260350" indent="0">
              <a:buNone/>
              <a:defRPr/>
            </a:lvl2pPr>
            <a:lvl3pPr marL="500062" indent="0">
              <a:buNone/>
              <a:defRPr/>
            </a:lvl3pPr>
            <a:lvl4pPr marL="676275" indent="0">
              <a:buNone/>
              <a:defRPr/>
            </a:lvl4pPr>
            <a:lvl5pPr marL="858837" indent="0">
              <a:buNone/>
              <a:defRPr/>
            </a:lvl5pPr>
          </a:lstStyle>
          <a:p>
            <a:pPr lvl="0"/>
            <a:r>
              <a:rPr lang="en-US"/>
              <a:t>Click to add subtitle</a:t>
            </a:r>
          </a:p>
        </p:txBody>
      </p:sp>
      <p:sp>
        <p:nvSpPr>
          <p:cNvPr id="3" name="Slide Number Placeholder 2">
            <a:extLst>
              <a:ext uri="{FF2B5EF4-FFF2-40B4-BE49-F238E27FC236}">
                <a16:creationId xmlns:a16="http://schemas.microsoft.com/office/drawing/2014/main" id="{16284344-94E9-4E2F-9B3A-8C0321AAF0AF}"/>
              </a:ext>
            </a:extLst>
          </p:cNvPr>
          <p:cNvSpPr>
            <a:spLocks noGrp="1"/>
          </p:cNvSpPr>
          <p:nvPr>
            <p:ph type="sldNum" sz="quarter" idx="18"/>
          </p:nvPr>
        </p:nvSpPr>
        <p:spPr/>
        <p:txBody>
          <a:bodyPr/>
          <a:lstStyle/>
          <a:p>
            <a:fld id="{0B7C44DC-F45C-4D94-96EC-96DC3CAA6F18}" type="slidenum">
              <a:rPr lang="en-US" smtClean="0"/>
              <a:pPr/>
              <a:t>‹#›</a:t>
            </a:fld>
            <a:endParaRPr lang="en-US"/>
          </a:p>
        </p:txBody>
      </p:sp>
    </p:spTree>
    <p:extLst>
      <p:ext uri="{BB962C8B-B14F-4D97-AF65-F5344CB8AC3E}">
        <p14:creationId xmlns:p14="http://schemas.microsoft.com/office/powerpoint/2010/main" val="70040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Two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9513" y="333810"/>
            <a:ext cx="11512963" cy="384048"/>
          </a:xfrm>
        </p:spPr>
        <p:txBody>
          <a:bodyPr/>
          <a:lstStyle/>
          <a:p>
            <a:r>
              <a:rPr lang="en-US"/>
              <a:t>Click to Edit Master Title Style</a:t>
            </a:r>
          </a:p>
        </p:txBody>
      </p:sp>
      <p:sp>
        <p:nvSpPr>
          <p:cNvPr id="6" name="Text Placeholder 27"/>
          <p:cNvSpPr>
            <a:spLocks noGrp="1"/>
          </p:cNvSpPr>
          <p:nvPr>
            <p:ph type="body" sz="quarter" idx="13" hasCustomPrompt="1"/>
          </p:nvPr>
        </p:nvSpPr>
        <p:spPr>
          <a:xfrm>
            <a:off x="339725" y="715963"/>
            <a:ext cx="11512550" cy="379412"/>
          </a:xfrm>
        </p:spPr>
        <p:txBody>
          <a:bodyPr/>
          <a:lstStyle>
            <a:lvl1pPr marL="0" indent="0">
              <a:buNone/>
              <a:defRPr sz="1800"/>
            </a:lvl1pPr>
            <a:lvl2pPr marL="260350" indent="0">
              <a:buNone/>
              <a:defRPr/>
            </a:lvl2pPr>
            <a:lvl3pPr marL="500062" indent="0">
              <a:buNone/>
              <a:defRPr/>
            </a:lvl3pPr>
            <a:lvl4pPr marL="676275" indent="0">
              <a:buNone/>
              <a:defRPr/>
            </a:lvl4pPr>
            <a:lvl5pPr marL="858837" indent="0">
              <a:buNone/>
              <a:defRPr/>
            </a:lvl5pPr>
          </a:lstStyle>
          <a:p>
            <a:pPr lvl="0"/>
            <a:r>
              <a:rPr lang="en-US"/>
              <a:t>Click to add subtitle</a:t>
            </a:r>
          </a:p>
        </p:txBody>
      </p:sp>
      <p:sp>
        <p:nvSpPr>
          <p:cNvPr id="32" name="Content Placeholder 2"/>
          <p:cNvSpPr>
            <a:spLocks noGrp="1"/>
          </p:cNvSpPr>
          <p:nvPr>
            <p:ph idx="1" hasCustomPrompt="1"/>
          </p:nvPr>
        </p:nvSpPr>
        <p:spPr>
          <a:xfrm>
            <a:off x="6271258" y="3810000"/>
            <a:ext cx="5577096" cy="2340204"/>
          </a:xfrm>
        </p:spPr>
        <p:txBody>
          <a:bodyPr anchor="t"/>
          <a:lstStyle>
            <a:lvl1pPr marL="149225" indent="-149225">
              <a:lnSpc>
                <a:spcPct val="100000"/>
              </a:lnSpc>
              <a:spcBef>
                <a:spcPts val="200"/>
              </a:spcBef>
              <a:defRPr sz="1600"/>
            </a:lvl1pPr>
            <a:lvl2pPr marL="307975" indent="-147638">
              <a:lnSpc>
                <a:spcPct val="100000"/>
              </a:lnSpc>
              <a:spcBef>
                <a:spcPts val="600"/>
              </a:spcBef>
              <a:defRPr sz="1200"/>
            </a:lvl2pPr>
            <a:lvl3pPr marL="449263" indent="-133350">
              <a:lnSpc>
                <a:spcPct val="100000"/>
              </a:lnSpc>
              <a:defRPr sz="1100"/>
            </a:lvl3pPr>
            <a:lvl4pPr marL="568324" indent="-122238">
              <a:lnSpc>
                <a:spcPct val="100000"/>
              </a:lnSpc>
              <a:defRPr sz="1050"/>
            </a:lvl4pPr>
            <a:lvl5pPr marL="696913" indent="-125413">
              <a:lnSpc>
                <a:spcPct val="100000"/>
              </a:lnSpc>
              <a:defRPr sz="1050"/>
            </a:lvl5pPr>
          </a:lstStyle>
          <a:p>
            <a:pPr lvl="0"/>
            <a:r>
              <a:rPr lang="en-US"/>
              <a:t>Click to edit master text styles</a:t>
            </a:r>
          </a:p>
        </p:txBody>
      </p:sp>
      <p:sp>
        <p:nvSpPr>
          <p:cNvPr id="33" name="Content Placeholder 2"/>
          <p:cNvSpPr>
            <a:spLocks noGrp="1"/>
          </p:cNvSpPr>
          <p:nvPr>
            <p:ph idx="14" hasCustomPrompt="1"/>
          </p:nvPr>
        </p:nvSpPr>
        <p:spPr>
          <a:xfrm>
            <a:off x="339725" y="3810000"/>
            <a:ext cx="5577096" cy="2340204"/>
          </a:xfrm>
        </p:spPr>
        <p:txBody>
          <a:bodyPr anchor="t"/>
          <a:lstStyle>
            <a:lvl1pPr marL="149225" indent="-149225">
              <a:lnSpc>
                <a:spcPct val="100000"/>
              </a:lnSpc>
              <a:spcBef>
                <a:spcPts val="200"/>
              </a:spcBef>
              <a:defRPr sz="1600"/>
            </a:lvl1pPr>
            <a:lvl2pPr marL="307975" indent="-147638">
              <a:lnSpc>
                <a:spcPct val="100000"/>
              </a:lnSpc>
              <a:spcBef>
                <a:spcPts val="600"/>
              </a:spcBef>
              <a:defRPr sz="1200"/>
            </a:lvl2pPr>
            <a:lvl3pPr marL="449263" indent="-133350">
              <a:lnSpc>
                <a:spcPct val="100000"/>
              </a:lnSpc>
              <a:defRPr sz="1100"/>
            </a:lvl3pPr>
            <a:lvl4pPr marL="568324" indent="-122238">
              <a:lnSpc>
                <a:spcPct val="100000"/>
              </a:lnSpc>
              <a:defRPr sz="1050"/>
            </a:lvl4pPr>
            <a:lvl5pPr marL="696913" indent="-125413">
              <a:lnSpc>
                <a:spcPct val="100000"/>
              </a:lnSpc>
              <a:defRPr sz="1050"/>
            </a:lvl5pPr>
          </a:lstStyle>
          <a:p>
            <a:pPr lvl="0"/>
            <a:r>
              <a:rPr lang="en-US"/>
              <a:t>Click to edit master text styles</a:t>
            </a:r>
          </a:p>
        </p:txBody>
      </p:sp>
      <p:sp>
        <p:nvSpPr>
          <p:cNvPr id="4" name="Picture Placeholder 3"/>
          <p:cNvSpPr>
            <a:spLocks noGrp="1"/>
          </p:cNvSpPr>
          <p:nvPr>
            <p:ph type="pic" sz="quarter" idx="17" hasCustomPrompt="1"/>
          </p:nvPr>
        </p:nvSpPr>
        <p:spPr>
          <a:xfrm>
            <a:off x="339726" y="1465068"/>
            <a:ext cx="5573151" cy="2153550"/>
          </a:xfrm>
          <a:solidFill>
            <a:schemeClr val="accent2">
              <a:lumMod val="40000"/>
              <a:lumOff val="60000"/>
            </a:schemeClr>
          </a:solidFill>
        </p:spPr>
        <p:txBody>
          <a:bodyPr/>
          <a:lstStyle>
            <a:lvl1pPr marL="0" indent="0" algn="ctr">
              <a:buNone/>
              <a:defRPr sz="900">
                <a:solidFill>
                  <a:schemeClr val="tx1"/>
                </a:solidFill>
              </a:defRPr>
            </a:lvl1pPr>
          </a:lstStyle>
          <a:p>
            <a:r>
              <a:rPr lang="en-US"/>
              <a:t>Click to add image</a:t>
            </a:r>
          </a:p>
        </p:txBody>
      </p:sp>
      <p:sp>
        <p:nvSpPr>
          <p:cNvPr id="37" name="Picture Placeholder 3"/>
          <p:cNvSpPr>
            <a:spLocks noGrp="1"/>
          </p:cNvSpPr>
          <p:nvPr>
            <p:ph type="pic" sz="quarter" idx="18" hasCustomPrompt="1"/>
          </p:nvPr>
        </p:nvSpPr>
        <p:spPr>
          <a:xfrm>
            <a:off x="6271259" y="1465068"/>
            <a:ext cx="5573151" cy="2153550"/>
          </a:xfrm>
          <a:solidFill>
            <a:schemeClr val="accent2">
              <a:lumMod val="40000"/>
              <a:lumOff val="60000"/>
            </a:schemeClr>
          </a:solidFill>
        </p:spPr>
        <p:txBody>
          <a:bodyPr/>
          <a:lstStyle>
            <a:lvl1pPr marL="0" indent="0" algn="ctr">
              <a:buNone/>
              <a:defRPr sz="900">
                <a:solidFill>
                  <a:schemeClr val="tx1"/>
                </a:solidFill>
              </a:defRPr>
            </a:lvl1pPr>
          </a:lstStyle>
          <a:p>
            <a:r>
              <a:rPr lang="en-US"/>
              <a:t>Click to add image</a:t>
            </a:r>
          </a:p>
        </p:txBody>
      </p:sp>
      <p:sp>
        <p:nvSpPr>
          <p:cNvPr id="3" name="Slide Number Placeholder 2">
            <a:extLst>
              <a:ext uri="{FF2B5EF4-FFF2-40B4-BE49-F238E27FC236}">
                <a16:creationId xmlns:a16="http://schemas.microsoft.com/office/drawing/2014/main" id="{8C5DFF8E-3412-4C2A-A687-85E004B4D86C}"/>
              </a:ext>
            </a:extLst>
          </p:cNvPr>
          <p:cNvSpPr>
            <a:spLocks noGrp="1"/>
          </p:cNvSpPr>
          <p:nvPr>
            <p:ph type="sldNum" sz="quarter" idx="19"/>
          </p:nvPr>
        </p:nvSpPr>
        <p:spPr/>
        <p:txBody>
          <a:bodyPr/>
          <a:lstStyle/>
          <a:p>
            <a:fld id="{0B7C44DC-F45C-4D94-96EC-96DC3CAA6F18}" type="slidenum">
              <a:rPr lang="en-US" smtClean="0"/>
              <a:pPr/>
              <a:t>‹#›</a:t>
            </a:fld>
            <a:endParaRPr lang="en-US"/>
          </a:p>
        </p:txBody>
      </p:sp>
    </p:spTree>
    <p:extLst>
      <p:ext uri="{BB962C8B-B14F-4D97-AF65-F5344CB8AC3E}">
        <p14:creationId xmlns:p14="http://schemas.microsoft.com/office/powerpoint/2010/main" val="33443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Thre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9513" y="333810"/>
            <a:ext cx="11512963" cy="384048"/>
          </a:xfrm>
        </p:spPr>
        <p:txBody>
          <a:bodyPr/>
          <a:lstStyle/>
          <a:p>
            <a:r>
              <a:rPr lang="en-US"/>
              <a:t>Click to Edit Master Title Style</a:t>
            </a:r>
          </a:p>
        </p:txBody>
      </p:sp>
      <p:sp>
        <p:nvSpPr>
          <p:cNvPr id="6" name="Text Placeholder 27"/>
          <p:cNvSpPr>
            <a:spLocks noGrp="1"/>
          </p:cNvSpPr>
          <p:nvPr>
            <p:ph type="body" sz="quarter" idx="13" hasCustomPrompt="1"/>
          </p:nvPr>
        </p:nvSpPr>
        <p:spPr>
          <a:xfrm>
            <a:off x="339725" y="715963"/>
            <a:ext cx="11512550" cy="379412"/>
          </a:xfrm>
        </p:spPr>
        <p:txBody>
          <a:bodyPr/>
          <a:lstStyle>
            <a:lvl1pPr marL="0" indent="0">
              <a:buNone/>
              <a:defRPr sz="1800"/>
            </a:lvl1pPr>
            <a:lvl2pPr marL="260350" indent="0">
              <a:buNone/>
              <a:defRPr/>
            </a:lvl2pPr>
            <a:lvl3pPr marL="500062" indent="0">
              <a:buNone/>
              <a:defRPr/>
            </a:lvl3pPr>
            <a:lvl4pPr marL="676275" indent="0">
              <a:buNone/>
              <a:defRPr/>
            </a:lvl4pPr>
            <a:lvl5pPr marL="858837" indent="0">
              <a:buNone/>
              <a:defRPr/>
            </a:lvl5pPr>
          </a:lstStyle>
          <a:p>
            <a:pPr lvl="0"/>
            <a:r>
              <a:rPr lang="en-US"/>
              <a:t>Click to add subtitle</a:t>
            </a:r>
          </a:p>
        </p:txBody>
      </p:sp>
      <p:sp>
        <p:nvSpPr>
          <p:cNvPr id="33" name="Content Placeholder 2"/>
          <p:cNvSpPr>
            <a:spLocks noGrp="1"/>
          </p:cNvSpPr>
          <p:nvPr>
            <p:ph idx="14" hasCustomPrompt="1"/>
          </p:nvPr>
        </p:nvSpPr>
        <p:spPr>
          <a:xfrm>
            <a:off x="339726" y="3716594"/>
            <a:ext cx="3514520" cy="2433610"/>
          </a:xfrm>
        </p:spPr>
        <p:txBody>
          <a:bodyPr anchor="t"/>
          <a:lstStyle>
            <a:lvl1pPr marL="149225" indent="-149225">
              <a:lnSpc>
                <a:spcPct val="100000"/>
              </a:lnSpc>
              <a:spcBef>
                <a:spcPts val="200"/>
              </a:spcBef>
              <a:defRPr sz="1600"/>
            </a:lvl1pPr>
            <a:lvl2pPr marL="307975" indent="-147638">
              <a:lnSpc>
                <a:spcPct val="100000"/>
              </a:lnSpc>
              <a:spcBef>
                <a:spcPts val="200"/>
              </a:spcBef>
              <a:defRPr sz="1400"/>
            </a:lvl2pPr>
            <a:lvl3pPr marL="449263" indent="-133350">
              <a:lnSpc>
                <a:spcPct val="100000"/>
              </a:lnSpc>
              <a:spcBef>
                <a:spcPts val="200"/>
              </a:spcBef>
              <a:defRPr sz="1400"/>
            </a:lvl3pPr>
            <a:lvl4pPr marL="568324" indent="-122238">
              <a:lnSpc>
                <a:spcPct val="100000"/>
              </a:lnSpc>
              <a:spcBef>
                <a:spcPts val="200"/>
              </a:spcBef>
              <a:defRPr sz="1400"/>
            </a:lvl4pPr>
            <a:lvl5pPr marL="696913" indent="-125413">
              <a:lnSpc>
                <a:spcPct val="100000"/>
              </a:lnSpc>
              <a:spcBef>
                <a:spcPts val="200"/>
              </a:spcBef>
              <a:defRPr sz="1050"/>
            </a:lvl5pPr>
          </a:lstStyle>
          <a:p>
            <a:pPr lvl="0"/>
            <a:r>
              <a:rPr lang="en-US"/>
              <a:t>Click to edit master text styles</a:t>
            </a:r>
          </a:p>
        </p:txBody>
      </p:sp>
      <p:sp>
        <p:nvSpPr>
          <p:cNvPr id="4" name="Picture Placeholder 3"/>
          <p:cNvSpPr>
            <a:spLocks noGrp="1"/>
          </p:cNvSpPr>
          <p:nvPr>
            <p:ph type="pic" sz="quarter" idx="17" hasCustomPrompt="1"/>
          </p:nvPr>
        </p:nvSpPr>
        <p:spPr>
          <a:xfrm>
            <a:off x="339726" y="1465070"/>
            <a:ext cx="3514520" cy="1959067"/>
          </a:xfrm>
          <a:solidFill>
            <a:schemeClr val="accent2">
              <a:lumMod val="40000"/>
              <a:lumOff val="60000"/>
            </a:schemeClr>
          </a:solidFill>
        </p:spPr>
        <p:txBody>
          <a:bodyPr/>
          <a:lstStyle>
            <a:lvl1pPr marL="0" indent="0" algn="ctr">
              <a:buNone/>
              <a:defRPr sz="900">
                <a:solidFill>
                  <a:schemeClr val="tx1"/>
                </a:solidFill>
              </a:defRPr>
            </a:lvl1pPr>
          </a:lstStyle>
          <a:p>
            <a:r>
              <a:rPr lang="en-US"/>
              <a:t>Click to add image</a:t>
            </a:r>
          </a:p>
        </p:txBody>
      </p:sp>
      <p:sp>
        <p:nvSpPr>
          <p:cNvPr id="14" name="Content Placeholder 2">
            <a:extLst>
              <a:ext uri="{FF2B5EF4-FFF2-40B4-BE49-F238E27FC236}">
                <a16:creationId xmlns:a16="http://schemas.microsoft.com/office/drawing/2014/main" id="{21A4C69B-5ED0-410D-877E-36FF264A17F9}"/>
              </a:ext>
            </a:extLst>
          </p:cNvPr>
          <p:cNvSpPr>
            <a:spLocks noGrp="1"/>
          </p:cNvSpPr>
          <p:nvPr>
            <p:ph idx="22" hasCustomPrompt="1"/>
          </p:nvPr>
        </p:nvSpPr>
        <p:spPr>
          <a:xfrm>
            <a:off x="8334580" y="3708427"/>
            <a:ext cx="3514520" cy="2433610"/>
          </a:xfrm>
        </p:spPr>
        <p:txBody>
          <a:bodyPr anchor="t"/>
          <a:lstStyle>
            <a:lvl1pPr marL="149225" indent="-149225">
              <a:lnSpc>
                <a:spcPct val="100000"/>
              </a:lnSpc>
              <a:spcBef>
                <a:spcPts val="200"/>
              </a:spcBef>
              <a:defRPr sz="1600"/>
            </a:lvl1pPr>
            <a:lvl2pPr marL="307975" indent="-147638">
              <a:lnSpc>
                <a:spcPct val="100000"/>
              </a:lnSpc>
              <a:spcBef>
                <a:spcPts val="200"/>
              </a:spcBef>
              <a:defRPr sz="1400"/>
            </a:lvl2pPr>
            <a:lvl3pPr marL="449263" indent="-133350">
              <a:lnSpc>
                <a:spcPct val="100000"/>
              </a:lnSpc>
              <a:spcBef>
                <a:spcPts val="200"/>
              </a:spcBef>
              <a:defRPr sz="1400"/>
            </a:lvl3pPr>
            <a:lvl4pPr marL="568324" indent="-122238">
              <a:lnSpc>
                <a:spcPct val="100000"/>
              </a:lnSpc>
              <a:spcBef>
                <a:spcPts val="200"/>
              </a:spcBef>
              <a:defRPr sz="1400"/>
            </a:lvl4pPr>
            <a:lvl5pPr marL="696913" indent="-125413">
              <a:lnSpc>
                <a:spcPct val="100000"/>
              </a:lnSpc>
              <a:spcBef>
                <a:spcPts val="200"/>
              </a:spcBef>
              <a:defRPr sz="1050"/>
            </a:lvl5pPr>
          </a:lstStyle>
          <a:p>
            <a:pPr lvl="0"/>
            <a:r>
              <a:rPr lang="en-US"/>
              <a:t>Click to edit master text styles</a:t>
            </a:r>
          </a:p>
        </p:txBody>
      </p:sp>
      <p:sp>
        <p:nvSpPr>
          <p:cNvPr id="16" name="Picture Placeholder 3">
            <a:extLst>
              <a:ext uri="{FF2B5EF4-FFF2-40B4-BE49-F238E27FC236}">
                <a16:creationId xmlns:a16="http://schemas.microsoft.com/office/drawing/2014/main" id="{C82298BB-E39A-45BB-BAA3-119FAE515CFA}"/>
              </a:ext>
            </a:extLst>
          </p:cNvPr>
          <p:cNvSpPr>
            <a:spLocks noGrp="1"/>
          </p:cNvSpPr>
          <p:nvPr>
            <p:ph type="pic" sz="quarter" idx="23" hasCustomPrompt="1"/>
          </p:nvPr>
        </p:nvSpPr>
        <p:spPr>
          <a:xfrm>
            <a:off x="8334580" y="1422369"/>
            <a:ext cx="3514520" cy="1959067"/>
          </a:xfrm>
          <a:solidFill>
            <a:schemeClr val="accent2">
              <a:lumMod val="40000"/>
              <a:lumOff val="60000"/>
            </a:schemeClr>
          </a:solidFill>
        </p:spPr>
        <p:txBody>
          <a:bodyPr/>
          <a:lstStyle>
            <a:lvl1pPr marL="0" indent="0" algn="ctr">
              <a:buNone/>
              <a:defRPr sz="900">
                <a:solidFill>
                  <a:schemeClr val="tx1"/>
                </a:solidFill>
              </a:defRPr>
            </a:lvl1pPr>
          </a:lstStyle>
          <a:p>
            <a:r>
              <a:rPr lang="en-US"/>
              <a:t>Click to add image</a:t>
            </a:r>
          </a:p>
        </p:txBody>
      </p:sp>
      <p:sp>
        <p:nvSpPr>
          <p:cNvPr id="17" name="Content Placeholder 2">
            <a:extLst>
              <a:ext uri="{FF2B5EF4-FFF2-40B4-BE49-F238E27FC236}">
                <a16:creationId xmlns:a16="http://schemas.microsoft.com/office/drawing/2014/main" id="{06D8624C-8D20-4261-BBA1-3152BCDD84E1}"/>
              </a:ext>
            </a:extLst>
          </p:cNvPr>
          <p:cNvSpPr>
            <a:spLocks noGrp="1"/>
          </p:cNvSpPr>
          <p:nvPr>
            <p:ph idx="24" hasCustomPrompt="1"/>
          </p:nvPr>
        </p:nvSpPr>
        <p:spPr>
          <a:xfrm>
            <a:off x="4337153" y="3708427"/>
            <a:ext cx="3514520" cy="2433610"/>
          </a:xfrm>
        </p:spPr>
        <p:txBody>
          <a:bodyPr anchor="t"/>
          <a:lstStyle>
            <a:lvl1pPr marL="149225" indent="-149225">
              <a:lnSpc>
                <a:spcPct val="100000"/>
              </a:lnSpc>
              <a:spcBef>
                <a:spcPts val="200"/>
              </a:spcBef>
              <a:defRPr sz="1600"/>
            </a:lvl1pPr>
            <a:lvl2pPr marL="307975" indent="-147638">
              <a:lnSpc>
                <a:spcPct val="100000"/>
              </a:lnSpc>
              <a:spcBef>
                <a:spcPts val="200"/>
              </a:spcBef>
              <a:defRPr sz="1400"/>
            </a:lvl2pPr>
            <a:lvl3pPr marL="449263" indent="-133350">
              <a:lnSpc>
                <a:spcPct val="100000"/>
              </a:lnSpc>
              <a:spcBef>
                <a:spcPts val="200"/>
              </a:spcBef>
              <a:defRPr sz="1400"/>
            </a:lvl3pPr>
            <a:lvl4pPr marL="568324" indent="-122238">
              <a:lnSpc>
                <a:spcPct val="100000"/>
              </a:lnSpc>
              <a:spcBef>
                <a:spcPts val="200"/>
              </a:spcBef>
              <a:defRPr sz="1400"/>
            </a:lvl4pPr>
            <a:lvl5pPr marL="696913" indent="-125413">
              <a:lnSpc>
                <a:spcPct val="100000"/>
              </a:lnSpc>
              <a:spcBef>
                <a:spcPts val="200"/>
              </a:spcBef>
              <a:defRPr sz="1050"/>
            </a:lvl5pPr>
          </a:lstStyle>
          <a:p>
            <a:pPr lvl="0"/>
            <a:r>
              <a:rPr lang="en-US"/>
              <a:t>Click to edit master text styles</a:t>
            </a:r>
          </a:p>
        </p:txBody>
      </p:sp>
      <p:sp>
        <p:nvSpPr>
          <p:cNvPr id="18" name="Picture Placeholder 3">
            <a:extLst>
              <a:ext uri="{FF2B5EF4-FFF2-40B4-BE49-F238E27FC236}">
                <a16:creationId xmlns:a16="http://schemas.microsoft.com/office/drawing/2014/main" id="{263DA7EB-CBAC-4BE9-B959-58807FCD6756}"/>
              </a:ext>
            </a:extLst>
          </p:cNvPr>
          <p:cNvSpPr>
            <a:spLocks noGrp="1"/>
          </p:cNvSpPr>
          <p:nvPr>
            <p:ph type="pic" sz="quarter" idx="25" hasCustomPrompt="1"/>
          </p:nvPr>
        </p:nvSpPr>
        <p:spPr>
          <a:xfrm>
            <a:off x="4337153" y="1465069"/>
            <a:ext cx="3514520" cy="1959067"/>
          </a:xfrm>
          <a:solidFill>
            <a:schemeClr val="accent2">
              <a:lumMod val="40000"/>
              <a:lumOff val="60000"/>
            </a:schemeClr>
          </a:solidFill>
        </p:spPr>
        <p:txBody>
          <a:bodyPr/>
          <a:lstStyle>
            <a:lvl1pPr marL="0" indent="0" algn="ctr">
              <a:buNone/>
              <a:defRPr sz="900">
                <a:solidFill>
                  <a:schemeClr val="tx1"/>
                </a:solidFill>
              </a:defRPr>
            </a:lvl1pPr>
          </a:lstStyle>
          <a:p>
            <a:r>
              <a:rPr lang="en-US"/>
              <a:t>Click to add image</a:t>
            </a:r>
          </a:p>
        </p:txBody>
      </p:sp>
      <p:sp>
        <p:nvSpPr>
          <p:cNvPr id="3" name="Slide Number Placeholder 2">
            <a:extLst>
              <a:ext uri="{FF2B5EF4-FFF2-40B4-BE49-F238E27FC236}">
                <a16:creationId xmlns:a16="http://schemas.microsoft.com/office/drawing/2014/main" id="{8656B808-86A0-4C36-89E5-7DFEF450A477}"/>
              </a:ext>
            </a:extLst>
          </p:cNvPr>
          <p:cNvSpPr>
            <a:spLocks noGrp="1"/>
          </p:cNvSpPr>
          <p:nvPr>
            <p:ph type="sldNum" sz="quarter" idx="26"/>
          </p:nvPr>
        </p:nvSpPr>
        <p:spPr/>
        <p:txBody>
          <a:bodyPr/>
          <a:lstStyle/>
          <a:p>
            <a:fld id="{0B7C44DC-F45C-4D94-96EC-96DC3CAA6F18}" type="slidenum">
              <a:rPr lang="en-US" smtClean="0"/>
              <a:pPr/>
              <a:t>‹#›</a:t>
            </a:fld>
            <a:endParaRPr lang="en-US"/>
          </a:p>
        </p:txBody>
      </p:sp>
    </p:spTree>
    <p:extLst>
      <p:ext uri="{BB962C8B-B14F-4D97-AF65-F5344CB8AC3E}">
        <p14:creationId xmlns:p14="http://schemas.microsoft.com/office/powerpoint/2010/main" val="3055053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Fou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9513" y="333810"/>
            <a:ext cx="11512963" cy="384048"/>
          </a:xfrm>
        </p:spPr>
        <p:txBody>
          <a:bodyPr/>
          <a:lstStyle/>
          <a:p>
            <a:r>
              <a:rPr lang="en-US"/>
              <a:t>Click to Edit Master Title Style</a:t>
            </a:r>
          </a:p>
        </p:txBody>
      </p:sp>
      <p:sp>
        <p:nvSpPr>
          <p:cNvPr id="6" name="Text Placeholder 27"/>
          <p:cNvSpPr>
            <a:spLocks noGrp="1"/>
          </p:cNvSpPr>
          <p:nvPr>
            <p:ph type="body" sz="quarter" idx="13" hasCustomPrompt="1"/>
          </p:nvPr>
        </p:nvSpPr>
        <p:spPr>
          <a:xfrm>
            <a:off x="339725" y="715963"/>
            <a:ext cx="11512550" cy="379412"/>
          </a:xfrm>
        </p:spPr>
        <p:txBody>
          <a:bodyPr/>
          <a:lstStyle>
            <a:lvl1pPr marL="0" indent="0">
              <a:buNone/>
              <a:defRPr sz="1800"/>
            </a:lvl1pPr>
            <a:lvl2pPr marL="260350" indent="0">
              <a:buNone/>
              <a:defRPr/>
            </a:lvl2pPr>
            <a:lvl3pPr marL="500062" indent="0">
              <a:buNone/>
              <a:defRPr/>
            </a:lvl3pPr>
            <a:lvl4pPr marL="676275" indent="0">
              <a:buNone/>
              <a:defRPr/>
            </a:lvl4pPr>
            <a:lvl5pPr marL="858837" indent="0">
              <a:buNone/>
              <a:defRPr/>
            </a:lvl5pPr>
          </a:lstStyle>
          <a:p>
            <a:pPr lvl="0"/>
            <a:r>
              <a:rPr lang="en-US"/>
              <a:t>Click to add subtitle</a:t>
            </a:r>
          </a:p>
        </p:txBody>
      </p:sp>
      <p:sp>
        <p:nvSpPr>
          <p:cNvPr id="33" name="Content Placeholder 2"/>
          <p:cNvSpPr>
            <a:spLocks noGrp="1"/>
          </p:cNvSpPr>
          <p:nvPr>
            <p:ph idx="14" hasCustomPrompt="1"/>
          </p:nvPr>
        </p:nvSpPr>
        <p:spPr>
          <a:xfrm>
            <a:off x="339726" y="3424136"/>
            <a:ext cx="2617035" cy="2726068"/>
          </a:xfrm>
        </p:spPr>
        <p:txBody>
          <a:bodyPr anchor="t"/>
          <a:lstStyle>
            <a:lvl1pPr marL="0" indent="0">
              <a:lnSpc>
                <a:spcPct val="100000"/>
              </a:lnSpc>
              <a:spcBef>
                <a:spcPts val="200"/>
              </a:spcBef>
              <a:defRPr sz="1600"/>
            </a:lvl1pPr>
            <a:lvl2pPr marL="307975" indent="-147638">
              <a:lnSpc>
                <a:spcPct val="100000"/>
              </a:lnSpc>
              <a:spcBef>
                <a:spcPts val="200"/>
              </a:spcBef>
              <a:defRPr sz="1400"/>
            </a:lvl2pPr>
            <a:lvl3pPr marL="449263" indent="-133350">
              <a:lnSpc>
                <a:spcPct val="100000"/>
              </a:lnSpc>
              <a:spcBef>
                <a:spcPts val="200"/>
              </a:spcBef>
              <a:defRPr sz="1400"/>
            </a:lvl3pPr>
            <a:lvl4pPr marL="568324" indent="-122238">
              <a:lnSpc>
                <a:spcPct val="100000"/>
              </a:lnSpc>
              <a:spcBef>
                <a:spcPts val="200"/>
              </a:spcBef>
              <a:defRPr sz="1400"/>
            </a:lvl4pPr>
            <a:lvl5pPr marL="696913" indent="-125413">
              <a:lnSpc>
                <a:spcPct val="100000"/>
              </a:lnSpc>
              <a:defRPr sz="1050"/>
            </a:lvl5pPr>
          </a:lstStyle>
          <a:p>
            <a:pPr lvl="0"/>
            <a:r>
              <a:rPr lang="en-US"/>
              <a:t>Click to edit master text</a:t>
            </a:r>
          </a:p>
          <a:p>
            <a:pPr lvl="0"/>
            <a:endParaRPr lang="en-US"/>
          </a:p>
        </p:txBody>
      </p:sp>
      <p:sp>
        <p:nvSpPr>
          <p:cNvPr id="34" name="Content Placeholder 2"/>
          <p:cNvSpPr>
            <a:spLocks noGrp="1"/>
          </p:cNvSpPr>
          <p:nvPr>
            <p:ph idx="15" hasCustomPrompt="1"/>
          </p:nvPr>
        </p:nvSpPr>
        <p:spPr>
          <a:xfrm>
            <a:off x="9231027" y="3424136"/>
            <a:ext cx="2617035" cy="2726068"/>
          </a:xfrm>
        </p:spPr>
        <p:txBody>
          <a:bodyPr anchor="t"/>
          <a:lstStyle>
            <a:lvl1pPr marL="0" indent="0">
              <a:lnSpc>
                <a:spcPct val="100000"/>
              </a:lnSpc>
              <a:spcBef>
                <a:spcPts val="200"/>
              </a:spcBef>
              <a:defRPr sz="1600"/>
            </a:lvl1pPr>
            <a:lvl2pPr marL="307975" indent="-147638">
              <a:lnSpc>
                <a:spcPct val="100000"/>
              </a:lnSpc>
              <a:spcBef>
                <a:spcPts val="200"/>
              </a:spcBef>
              <a:defRPr sz="1400"/>
            </a:lvl2pPr>
            <a:lvl3pPr marL="449263" indent="-133350">
              <a:lnSpc>
                <a:spcPct val="100000"/>
              </a:lnSpc>
              <a:spcBef>
                <a:spcPts val="200"/>
              </a:spcBef>
              <a:defRPr sz="1400"/>
            </a:lvl3pPr>
            <a:lvl4pPr marL="568324" indent="-122238">
              <a:lnSpc>
                <a:spcPct val="100000"/>
              </a:lnSpc>
              <a:spcBef>
                <a:spcPts val="200"/>
              </a:spcBef>
              <a:defRPr sz="1400"/>
            </a:lvl4pPr>
            <a:lvl5pPr marL="696913" indent="-125413">
              <a:lnSpc>
                <a:spcPct val="100000"/>
              </a:lnSpc>
              <a:defRPr sz="1050"/>
            </a:lvl5pPr>
          </a:lstStyle>
          <a:p>
            <a:pPr lvl="0"/>
            <a:r>
              <a:rPr lang="en-US"/>
              <a:t>Click to edit master text</a:t>
            </a:r>
          </a:p>
          <a:p>
            <a:pPr lvl="0"/>
            <a:endParaRPr lang="en-US"/>
          </a:p>
        </p:txBody>
      </p:sp>
      <p:sp>
        <p:nvSpPr>
          <p:cNvPr id="35" name="Content Placeholder 2"/>
          <p:cNvSpPr>
            <a:spLocks noGrp="1"/>
          </p:cNvSpPr>
          <p:nvPr>
            <p:ph idx="16" hasCustomPrompt="1"/>
          </p:nvPr>
        </p:nvSpPr>
        <p:spPr>
          <a:xfrm>
            <a:off x="6267260" y="3424136"/>
            <a:ext cx="2617035" cy="2726068"/>
          </a:xfrm>
        </p:spPr>
        <p:txBody>
          <a:bodyPr anchor="t"/>
          <a:lstStyle>
            <a:lvl1pPr marL="0" indent="0">
              <a:lnSpc>
                <a:spcPct val="100000"/>
              </a:lnSpc>
              <a:spcBef>
                <a:spcPts val="200"/>
              </a:spcBef>
              <a:defRPr sz="1600"/>
            </a:lvl1pPr>
            <a:lvl2pPr marL="307975" indent="-147638">
              <a:lnSpc>
                <a:spcPct val="100000"/>
              </a:lnSpc>
              <a:spcBef>
                <a:spcPts val="200"/>
              </a:spcBef>
              <a:defRPr sz="1400"/>
            </a:lvl2pPr>
            <a:lvl3pPr marL="449263" indent="-133350">
              <a:lnSpc>
                <a:spcPct val="100000"/>
              </a:lnSpc>
              <a:spcBef>
                <a:spcPts val="200"/>
              </a:spcBef>
              <a:defRPr sz="1400"/>
            </a:lvl3pPr>
            <a:lvl4pPr marL="568324" indent="-122238">
              <a:lnSpc>
                <a:spcPct val="100000"/>
              </a:lnSpc>
              <a:spcBef>
                <a:spcPts val="200"/>
              </a:spcBef>
              <a:defRPr sz="1400"/>
            </a:lvl4pPr>
            <a:lvl5pPr marL="696913" indent="-125413">
              <a:lnSpc>
                <a:spcPct val="100000"/>
              </a:lnSpc>
              <a:defRPr sz="1050"/>
            </a:lvl5pPr>
          </a:lstStyle>
          <a:p>
            <a:pPr lvl="0"/>
            <a:r>
              <a:rPr lang="en-US"/>
              <a:t>Click to edit master text</a:t>
            </a:r>
          </a:p>
          <a:p>
            <a:pPr lvl="0"/>
            <a:endParaRPr lang="en-US"/>
          </a:p>
        </p:txBody>
      </p:sp>
      <p:sp>
        <p:nvSpPr>
          <p:cNvPr id="4" name="Picture Placeholder 3"/>
          <p:cNvSpPr>
            <a:spLocks noGrp="1"/>
          </p:cNvSpPr>
          <p:nvPr>
            <p:ph type="pic" sz="quarter" idx="17" hasCustomPrompt="1"/>
          </p:nvPr>
        </p:nvSpPr>
        <p:spPr>
          <a:xfrm>
            <a:off x="339725" y="1465069"/>
            <a:ext cx="2624328" cy="1661742"/>
          </a:xfrm>
          <a:solidFill>
            <a:schemeClr val="accent2">
              <a:lumMod val="40000"/>
              <a:lumOff val="60000"/>
            </a:schemeClr>
          </a:solidFill>
        </p:spPr>
        <p:txBody>
          <a:bodyPr/>
          <a:lstStyle>
            <a:lvl1pPr marL="0" indent="0" algn="ctr">
              <a:buNone/>
              <a:defRPr sz="900">
                <a:solidFill>
                  <a:schemeClr val="tx1"/>
                </a:solidFill>
              </a:defRPr>
            </a:lvl1pPr>
          </a:lstStyle>
          <a:p>
            <a:r>
              <a:rPr lang="en-US"/>
              <a:t>Click to add image</a:t>
            </a:r>
          </a:p>
        </p:txBody>
      </p:sp>
      <p:sp>
        <p:nvSpPr>
          <p:cNvPr id="37" name="Picture Placeholder 3"/>
          <p:cNvSpPr>
            <a:spLocks noGrp="1"/>
          </p:cNvSpPr>
          <p:nvPr>
            <p:ph type="pic" sz="quarter" idx="18" hasCustomPrompt="1"/>
          </p:nvPr>
        </p:nvSpPr>
        <p:spPr>
          <a:xfrm>
            <a:off x="3311112" y="1465069"/>
            <a:ext cx="2624328" cy="1661742"/>
          </a:xfrm>
          <a:solidFill>
            <a:schemeClr val="accent2">
              <a:lumMod val="40000"/>
              <a:lumOff val="60000"/>
            </a:schemeClr>
          </a:solidFill>
        </p:spPr>
        <p:txBody>
          <a:bodyPr/>
          <a:lstStyle>
            <a:lvl1pPr marL="0" indent="0" algn="ctr">
              <a:buNone/>
              <a:defRPr sz="900">
                <a:solidFill>
                  <a:schemeClr val="tx1"/>
                </a:solidFill>
              </a:defRPr>
            </a:lvl1pPr>
          </a:lstStyle>
          <a:p>
            <a:r>
              <a:rPr lang="en-US"/>
              <a:t>Click to add image</a:t>
            </a:r>
          </a:p>
        </p:txBody>
      </p:sp>
      <p:sp>
        <p:nvSpPr>
          <p:cNvPr id="38" name="Picture Placeholder 3"/>
          <p:cNvSpPr>
            <a:spLocks noGrp="1"/>
          </p:cNvSpPr>
          <p:nvPr>
            <p:ph type="pic" sz="quarter" idx="19" hasCustomPrompt="1"/>
          </p:nvPr>
        </p:nvSpPr>
        <p:spPr>
          <a:xfrm>
            <a:off x="6267259" y="1465069"/>
            <a:ext cx="2624328" cy="1661742"/>
          </a:xfrm>
          <a:solidFill>
            <a:schemeClr val="accent2">
              <a:lumMod val="40000"/>
              <a:lumOff val="60000"/>
            </a:schemeClr>
          </a:solidFill>
        </p:spPr>
        <p:txBody>
          <a:bodyPr/>
          <a:lstStyle>
            <a:lvl1pPr marL="0" indent="0" algn="ctr">
              <a:buNone/>
              <a:defRPr sz="900">
                <a:solidFill>
                  <a:schemeClr val="tx1"/>
                </a:solidFill>
              </a:defRPr>
            </a:lvl1pPr>
          </a:lstStyle>
          <a:p>
            <a:r>
              <a:rPr lang="en-US"/>
              <a:t>Click to add image</a:t>
            </a:r>
          </a:p>
        </p:txBody>
      </p:sp>
      <p:sp>
        <p:nvSpPr>
          <p:cNvPr id="39" name="Picture Placeholder 3"/>
          <p:cNvSpPr>
            <a:spLocks noGrp="1"/>
          </p:cNvSpPr>
          <p:nvPr>
            <p:ph type="pic" sz="quarter" idx="20" hasCustomPrompt="1"/>
          </p:nvPr>
        </p:nvSpPr>
        <p:spPr>
          <a:xfrm>
            <a:off x="9231026" y="1465069"/>
            <a:ext cx="2625866" cy="1661742"/>
          </a:xfrm>
          <a:solidFill>
            <a:schemeClr val="accent2">
              <a:lumMod val="40000"/>
              <a:lumOff val="60000"/>
            </a:schemeClr>
          </a:solidFill>
        </p:spPr>
        <p:txBody>
          <a:bodyPr/>
          <a:lstStyle>
            <a:lvl1pPr marL="0" indent="0" algn="ctr">
              <a:buNone/>
              <a:defRPr sz="900">
                <a:solidFill>
                  <a:schemeClr val="tx1"/>
                </a:solidFill>
              </a:defRPr>
            </a:lvl1pPr>
          </a:lstStyle>
          <a:p>
            <a:r>
              <a:rPr lang="en-US"/>
              <a:t>Click to add image</a:t>
            </a:r>
          </a:p>
        </p:txBody>
      </p:sp>
      <p:sp>
        <p:nvSpPr>
          <p:cNvPr id="3" name="Slide Number Placeholder 2">
            <a:extLst>
              <a:ext uri="{FF2B5EF4-FFF2-40B4-BE49-F238E27FC236}">
                <a16:creationId xmlns:a16="http://schemas.microsoft.com/office/drawing/2014/main" id="{54D623AE-54D8-462E-9E0D-096B63258C97}"/>
              </a:ext>
            </a:extLst>
          </p:cNvPr>
          <p:cNvSpPr>
            <a:spLocks noGrp="1"/>
          </p:cNvSpPr>
          <p:nvPr>
            <p:ph type="sldNum" sz="quarter" idx="21"/>
          </p:nvPr>
        </p:nvSpPr>
        <p:spPr/>
        <p:txBody>
          <a:bodyPr/>
          <a:lstStyle/>
          <a:p>
            <a:fld id="{0B7C44DC-F45C-4D94-96EC-96DC3CAA6F18}" type="slidenum">
              <a:rPr lang="en-US" smtClean="0"/>
              <a:pPr/>
              <a:t>‹#›</a:t>
            </a:fld>
            <a:endParaRPr lang="en-US"/>
          </a:p>
        </p:txBody>
      </p:sp>
      <p:sp>
        <p:nvSpPr>
          <p:cNvPr id="7" name="Content Placeholder 6">
            <a:extLst>
              <a:ext uri="{FF2B5EF4-FFF2-40B4-BE49-F238E27FC236}">
                <a16:creationId xmlns:a16="http://schemas.microsoft.com/office/drawing/2014/main" id="{7B1DD7AE-F737-4B0C-B955-4F1689C25FE5}"/>
              </a:ext>
            </a:extLst>
          </p:cNvPr>
          <p:cNvSpPr>
            <a:spLocks noGrp="1"/>
          </p:cNvSpPr>
          <p:nvPr>
            <p:ph sz="quarter" idx="22" hasCustomPrompt="1"/>
          </p:nvPr>
        </p:nvSpPr>
        <p:spPr>
          <a:xfrm>
            <a:off x="3311525" y="3424238"/>
            <a:ext cx="2624138" cy="2725737"/>
          </a:xfrm>
        </p:spPr>
        <p:txBody>
          <a:bodyPr/>
          <a:lstStyle>
            <a:lvl1pPr>
              <a:defRPr sz="1600"/>
            </a:lvl1pPr>
            <a:lvl2pPr>
              <a:defRPr sz="1400"/>
            </a:lvl2pPr>
            <a:lvl3pPr>
              <a:defRPr sz="1400"/>
            </a:lvl3pPr>
            <a:lvl4pPr>
              <a:defRPr sz="1400"/>
            </a:lvl4pPr>
            <a:lvl5pPr>
              <a:defRPr sz="1600"/>
            </a:lvl5pPr>
          </a:lstStyle>
          <a:p>
            <a:pPr lvl="0"/>
            <a:r>
              <a:rPr lang="en-US"/>
              <a:t>Click to edit master text</a:t>
            </a:r>
          </a:p>
        </p:txBody>
      </p:sp>
    </p:spTree>
    <p:extLst>
      <p:ext uri="{BB962C8B-B14F-4D97-AF65-F5344CB8AC3E}">
        <p14:creationId xmlns:p14="http://schemas.microsoft.com/office/powerpoint/2010/main" val="972239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4" name="Text Placeholder 27"/>
          <p:cNvSpPr>
            <a:spLocks noGrp="1"/>
          </p:cNvSpPr>
          <p:nvPr>
            <p:ph type="body" sz="quarter" idx="13" hasCustomPrompt="1"/>
          </p:nvPr>
        </p:nvSpPr>
        <p:spPr>
          <a:xfrm>
            <a:off x="339725" y="715963"/>
            <a:ext cx="11512550" cy="379412"/>
          </a:xfrm>
        </p:spPr>
        <p:txBody>
          <a:bodyPr/>
          <a:lstStyle>
            <a:lvl1pPr marL="0" indent="0">
              <a:buNone/>
              <a:defRPr sz="1800"/>
            </a:lvl1pPr>
            <a:lvl2pPr marL="260350" indent="0">
              <a:buNone/>
              <a:defRPr/>
            </a:lvl2pPr>
            <a:lvl3pPr marL="500062" indent="0">
              <a:buNone/>
              <a:defRPr/>
            </a:lvl3pPr>
            <a:lvl4pPr marL="676275" indent="0">
              <a:buNone/>
              <a:defRPr/>
            </a:lvl4pPr>
            <a:lvl5pPr marL="858837" indent="0">
              <a:buNone/>
              <a:defRPr/>
            </a:lvl5pPr>
          </a:lstStyle>
          <a:p>
            <a:pPr lvl="0"/>
            <a:r>
              <a:rPr lang="en-US"/>
              <a:t>Click to add subtitle</a:t>
            </a:r>
          </a:p>
        </p:txBody>
      </p:sp>
      <p:sp>
        <p:nvSpPr>
          <p:cNvPr id="3" name="Slide Number Placeholder 2">
            <a:extLst>
              <a:ext uri="{FF2B5EF4-FFF2-40B4-BE49-F238E27FC236}">
                <a16:creationId xmlns:a16="http://schemas.microsoft.com/office/drawing/2014/main" id="{F5365DCE-8337-46CD-857A-602B97D747A2}"/>
              </a:ext>
            </a:extLst>
          </p:cNvPr>
          <p:cNvSpPr>
            <a:spLocks noGrp="1"/>
          </p:cNvSpPr>
          <p:nvPr>
            <p:ph type="sldNum" sz="quarter" idx="14"/>
          </p:nvPr>
        </p:nvSpPr>
        <p:spPr/>
        <p:txBody>
          <a:bodyPr/>
          <a:lstStyle/>
          <a:p>
            <a:fld id="{0B7C44DC-F45C-4D94-96EC-96DC3CAA6F18}" type="slidenum">
              <a:rPr lang="en-US" smtClean="0"/>
              <a:pPr/>
              <a:t>‹#›</a:t>
            </a:fld>
            <a:endParaRPr lang="en-US"/>
          </a:p>
        </p:txBody>
      </p:sp>
    </p:spTree>
    <p:extLst>
      <p:ext uri="{BB962C8B-B14F-4D97-AF65-F5344CB8AC3E}">
        <p14:creationId xmlns:p14="http://schemas.microsoft.com/office/powerpoint/2010/main" val="3487857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589C02-BAB2-4E3F-BC03-C90076AEC9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893"/>
            <a:ext cx="12188825" cy="6856214"/>
          </a:xfrm>
          <a:prstGeom prst="rect">
            <a:avLst/>
          </a:prstGeom>
        </p:spPr>
      </p:pic>
      <p:sp>
        <p:nvSpPr>
          <p:cNvPr id="11" name="Freeform 5"/>
          <p:cNvSpPr>
            <a:spLocks/>
          </p:cNvSpPr>
          <p:nvPr userDrawn="1"/>
        </p:nvSpPr>
        <p:spPr bwMode="auto">
          <a:xfrm>
            <a:off x="1" y="0"/>
            <a:ext cx="8012113" cy="6858000"/>
          </a:xfrm>
          <a:custGeom>
            <a:avLst/>
            <a:gdLst>
              <a:gd name="T0" fmla="*/ 0 w 5047"/>
              <a:gd name="T1" fmla="*/ 0 h 4320"/>
              <a:gd name="T2" fmla="*/ 0 w 5047"/>
              <a:gd name="T3" fmla="*/ 4320 h 4320"/>
              <a:gd name="T4" fmla="*/ 5047 w 5047"/>
              <a:gd name="T5" fmla="*/ 4320 h 4320"/>
              <a:gd name="T6" fmla="*/ 2551 w 5047"/>
              <a:gd name="T7" fmla="*/ 0 h 4320"/>
              <a:gd name="T8" fmla="*/ 0 w 5047"/>
              <a:gd name="T9" fmla="*/ 0 h 4320"/>
            </a:gdLst>
            <a:ahLst/>
            <a:cxnLst>
              <a:cxn ang="0">
                <a:pos x="T0" y="T1"/>
              </a:cxn>
              <a:cxn ang="0">
                <a:pos x="T2" y="T3"/>
              </a:cxn>
              <a:cxn ang="0">
                <a:pos x="T4" y="T5"/>
              </a:cxn>
              <a:cxn ang="0">
                <a:pos x="T6" y="T7"/>
              </a:cxn>
              <a:cxn ang="0">
                <a:pos x="T8" y="T9"/>
              </a:cxn>
            </a:cxnLst>
            <a:rect l="0" t="0" r="r" b="b"/>
            <a:pathLst>
              <a:path w="5047" h="4320">
                <a:moveTo>
                  <a:pt x="0" y="0"/>
                </a:moveTo>
                <a:lnTo>
                  <a:pt x="0" y="4320"/>
                </a:lnTo>
                <a:lnTo>
                  <a:pt x="5047" y="4320"/>
                </a:lnTo>
                <a:lnTo>
                  <a:pt x="2551"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p:nvPr>
        </p:nvSpPr>
        <p:spPr bwMode="gray">
          <a:xfrm>
            <a:off x="613460" y="1427163"/>
            <a:ext cx="4687746" cy="2387600"/>
          </a:xfrm>
        </p:spPr>
        <p:txBody>
          <a:bodyPr anchor="b"/>
          <a:lstStyle>
            <a:lvl1pPr algn="l">
              <a:defRPr sz="3200">
                <a:solidFill>
                  <a:schemeClr val="bg1"/>
                </a:solidFill>
              </a:defRPr>
            </a:lvl1pPr>
          </a:lstStyle>
          <a:p>
            <a:r>
              <a:rPr lang="en-US"/>
              <a:t>Click to edit Master title style</a:t>
            </a:r>
          </a:p>
        </p:txBody>
      </p:sp>
      <p:sp>
        <p:nvSpPr>
          <p:cNvPr id="3" name="Subtitle 2"/>
          <p:cNvSpPr>
            <a:spLocks noGrp="1"/>
          </p:cNvSpPr>
          <p:nvPr>
            <p:ph type="subTitle" idx="1"/>
          </p:nvPr>
        </p:nvSpPr>
        <p:spPr bwMode="gray">
          <a:xfrm>
            <a:off x="613460" y="4258648"/>
            <a:ext cx="5636870" cy="963592"/>
          </a:xfrm>
        </p:spPr>
        <p:txBody>
          <a:bodyPr/>
          <a:lstStyle>
            <a:lvl1pPr marL="0" indent="0" algn="l">
              <a:buNone/>
              <a:defRPr sz="22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0"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493110" y="6502146"/>
            <a:ext cx="432190" cy="237744"/>
          </a:xfrm>
          <a:prstGeom prst="rect">
            <a:avLst/>
          </a:prstGeom>
        </p:spPr>
      </p:pic>
      <p:sp>
        <p:nvSpPr>
          <p:cNvPr id="12" name="TextBox 11">
            <a:extLst>
              <a:ext uri="{FF2B5EF4-FFF2-40B4-BE49-F238E27FC236}">
                <a16:creationId xmlns:a16="http://schemas.microsoft.com/office/drawing/2014/main" id="{13D4BD60-B55E-4288-9E27-1FE2801E9A6E}"/>
              </a:ext>
            </a:extLst>
          </p:cNvPr>
          <p:cNvSpPr txBox="1"/>
          <p:nvPr userDrawn="1"/>
        </p:nvSpPr>
        <p:spPr>
          <a:xfrm>
            <a:off x="923687" y="6568567"/>
            <a:ext cx="3434404" cy="230832"/>
          </a:xfrm>
          <a:prstGeom prst="rect">
            <a:avLst/>
          </a:prstGeom>
          <a:noFill/>
        </p:spPr>
        <p:txBody>
          <a:bodyPr wrap="square" lIns="0" rtlCol="0">
            <a:spAutoFit/>
          </a:bodyPr>
          <a:lstStyle/>
          <a:p>
            <a:r>
              <a:rPr lang="en-US" sz="900">
                <a:solidFill>
                  <a:srgbClr val="ED1C24"/>
                </a:solidFill>
              </a:rPr>
              <a:t>©2019  </a:t>
            </a:r>
            <a:r>
              <a:rPr lang="en-US" sz="900">
                <a:solidFill>
                  <a:srgbClr val="ED1C24"/>
                </a:solidFill>
                <a:latin typeface="+mn-lt"/>
                <a:sym typeface="Wingdings" panose="05000000000000000000" pitchFamily="2" charset="2"/>
              </a:rPr>
              <a:t>  </a:t>
            </a:r>
            <a:r>
              <a:rPr lang="en-US" sz="900">
                <a:solidFill>
                  <a:srgbClr val="ED1C24"/>
                </a:solidFill>
              </a:rPr>
              <a:t>Equinix.com</a:t>
            </a:r>
          </a:p>
        </p:txBody>
      </p:sp>
      <p:sp>
        <p:nvSpPr>
          <p:cNvPr id="8" name="Slide Number Placeholder 7">
            <a:extLst>
              <a:ext uri="{FF2B5EF4-FFF2-40B4-BE49-F238E27FC236}">
                <a16:creationId xmlns:a16="http://schemas.microsoft.com/office/drawing/2014/main" id="{B34FCA96-B517-4F81-81B3-AAAA0637B312}"/>
              </a:ext>
            </a:extLst>
          </p:cNvPr>
          <p:cNvSpPr>
            <a:spLocks noGrp="1"/>
          </p:cNvSpPr>
          <p:nvPr>
            <p:ph type="sldNum" sz="quarter" idx="10"/>
          </p:nvPr>
        </p:nvSpPr>
        <p:spPr/>
        <p:txBody>
          <a:bodyPr/>
          <a:lstStyle>
            <a:lvl1pPr>
              <a:defRPr>
                <a:solidFill>
                  <a:srgbClr val="ED1C24"/>
                </a:solidFill>
              </a:defRPr>
            </a:lvl1pPr>
          </a:lstStyle>
          <a:p>
            <a:fld id="{0B7C44DC-F45C-4D94-96EC-96DC3CAA6F18}" type="slidenum">
              <a:rPr lang="en-US" smtClean="0"/>
              <a:pPr/>
              <a:t>‹#›</a:t>
            </a:fld>
            <a:endParaRPr lang="en-US"/>
          </a:p>
        </p:txBody>
      </p:sp>
      <p:sp>
        <p:nvSpPr>
          <p:cNvPr id="10" name="Title 1">
            <a:extLst>
              <a:ext uri="{FF2B5EF4-FFF2-40B4-BE49-F238E27FC236}">
                <a16:creationId xmlns:a16="http://schemas.microsoft.com/office/drawing/2014/main" id="{F27D0C4D-B93F-492D-AB96-5E282B8E5162}"/>
              </a:ext>
            </a:extLst>
          </p:cNvPr>
          <p:cNvSpPr txBox="1">
            <a:spLocks/>
          </p:cNvSpPr>
          <p:nvPr userDrawn="1"/>
        </p:nvSpPr>
        <p:spPr bwMode="gray">
          <a:xfrm>
            <a:off x="12277261" y="448995"/>
            <a:ext cx="3478750" cy="1684338"/>
          </a:xfrm>
          <a:prstGeom prst="rect">
            <a:avLst/>
          </a:prstGeom>
        </p:spPr>
        <p:txBody>
          <a:bodyPr vert="horz" lIns="0" tIns="0" rIns="0" bIns="0" rtlCol="0" anchor="t" anchorCtr="0">
            <a:noAutofit/>
          </a:bodyPr>
          <a:lstStyle>
            <a:lvl1pPr algn="l" defTabSz="914126" rtl="0" eaLnBrk="1" latinLnBrk="0" hangingPunct="1">
              <a:lnSpc>
                <a:spcPct val="90000"/>
              </a:lnSpc>
              <a:spcBef>
                <a:spcPct val="0"/>
              </a:spcBef>
              <a:buNone/>
              <a:defRPr sz="3200" b="1" kern="1200" spc="-30" baseline="0">
                <a:solidFill>
                  <a:schemeClr val="bg1"/>
                </a:solidFill>
                <a:latin typeface="+mj-lt"/>
                <a:ea typeface="+mj-ea"/>
                <a:cs typeface="+mj-cs"/>
              </a:defRPr>
            </a:lvl1pPr>
          </a:lstStyle>
          <a:p>
            <a:r>
              <a:rPr lang="en-US" sz="1050" b="0">
                <a:solidFill>
                  <a:schemeClr val="bg1"/>
                </a:solidFill>
              </a:rPr>
              <a:t>To replace image:</a:t>
            </a:r>
          </a:p>
          <a:p>
            <a:r>
              <a:rPr lang="en-US" sz="1050" b="0">
                <a:solidFill>
                  <a:schemeClr val="bg1"/>
                </a:solidFill>
              </a:rPr>
              <a:t>Go to View &gt; Slide Master</a:t>
            </a:r>
          </a:p>
          <a:p>
            <a:r>
              <a:rPr lang="en-US" sz="1050" b="0">
                <a:solidFill>
                  <a:schemeClr val="bg1"/>
                </a:solidFill>
              </a:rPr>
              <a:t>Delete image &gt; </a:t>
            </a:r>
          </a:p>
          <a:p>
            <a:r>
              <a:rPr lang="en-US" sz="1050" b="0">
                <a:solidFill>
                  <a:schemeClr val="bg1"/>
                </a:solidFill>
              </a:rPr>
              <a:t>Insert new image</a:t>
            </a:r>
          </a:p>
          <a:p>
            <a:r>
              <a:rPr lang="en-US" sz="1050" b="0">
                <a:solidFill>
                  <a:schemeClr val="bg1"/>
                </a:solidFill>
              </a:rPr>
              <a:t>Format &gt; Send to Back</a:t>
            </a:r>
          </a:p>
        </p:txBody>
      </p:sp>
    </p:spTree>
    <p:extLst>
      <p:ext uri="{BB962C8B-B14F-4D97-AF65-F5344CB8AC3E}">
        <p14:creationId xmlns:p14="http://schemas.microsoft.com/office/powerpoint/2010/main" val="338906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85DA57D-87C6-4AD5-B27E-8249501A23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8763000" cy="6858000"/>
          </a:xfrm>
          <a:prstGeom prst="rect">
            <a:avLst/>
          </a:prstGeom>
        </p:spPr>
      </p:pic>
      <p:sp>
        <p:nvSpPr>
          <p:cNvPr id="14" name="Freeform 5"/>
          <p:cNvSpPr>
            <a:spLocks/>
          </p:cNvSpPr>
          <p:nvPr userDrawn="1"/>
        </p:nvSpPr>
        <p:spPr bwMode="auto">
          <a:xfrm>
            <a:off x="4524375" y="0"/>
            <a:ext cx="7664450" cy="6858000"/>
          </a:xfrm>
          <a:custGeom>
            <a:avLst/>
            <a:gdLst>
              <a:gd name="T0" fmla="*/ 4828 w 4828"/>
              <a:gd name="T1" fmla="*/ 4320 h 4320"/>
              <a:gd name="T2" fmla="*/ 4828 w 4828"/>
              <a:gd name="T3" fmla="*/ 0 h 4320"/>
              <a:gd name="T4" fmla="*/ 0 w 4828"/>
              <a:gd name="T5" fmla="*/ 0 h 4320"/>
              <a:gd name="T6" fmla="*/ 2496 w 4828"/>
              <a:gd name="T7" fmla="*/ 4320 h 4320"/>
              <a:gd name="T8" fmla="*/ 4828 w 4828"/>
              <a:gd name="T9" fmla="*/ 4320 h 4320"/>
            </a:gdLst>
            <a:ahLst/>
            <a:cxnLst>
              <a:cxn ang="0">
                <a:pos x="T0" y="T1"/>
              </a:cxn>
              <a:cxn ang="0">
                <a:pos x="T2" y="T3"/>
              </a:cxn>
              <a:cxn ang="0">
                <a:pos x="T4" y="T5"/>
              </a:cxn>
              <a:cxn ang="0">
                <a:pos x="T6" y="T7"/>
              </a:cxn>
              <a:cxn ang="0">
                <a:pos x="T8" y="T9"/>
              </a:cxn>
            </a:cxnLst>
            <a:rect l="0" t="0" r="r" b="b"/>
            <a:pathLst>
              <a:path w="4828" h="4320">
                <a:moveTo>
                  <a:pt x="4828" y="4320"/>
                </a:moveTo>
                <a:lnTo>
                  <a:pt x="4828" y="0"/>
                </a:lnTo>
                <a:lnTo>
                  <a:pt x="0" y="0"/>
                </a:lnTo>
                <a:lnTo>
                  <a:pt x="2496" y="4320"/>
                </a:lnTo>
                <a:lnTo>
                  <a:pt x="4828" y="43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p:nvPr>
        </p:nvSpPr>
        <p:spPr bwMode="gray">
          <a:xfrm>
            <a:off x="7713053" y="1027460"/>
            <a:ext cx="4212246" cy="2387600"/>
          </a:xfrm>
        </p:spPr>
        <p:txBody>
          <a:bodyPr anchor="b"/>
          <a:lstStyle>
            <a:lvl1pPr algn="l">
              <a:defRPr sz="3200">
                <a:solidFill>
                  <a:schemeClr val="bg1"/>
                </a:solidFill>
              </a:defRPr>
            </a:lvl1pPr>
          </a:lstStyle>
          <a:p>
            <a:r>
              <a:rPr lang="en-US"/>
              <a:t>Click to edit Master title style</a:t>
            </a:r>
          </a:p>
        </p:txBody>
      </p:sp>
      <p:sp>
        <p:nvSpPr>
          <p:cNvPr id="3" name="Subtitle 2"/>
          <p:cNvSpPr>
            <a:spLocks noGrp="1"/>
          </p:cNvSpPr>
          <p:nvPr>
            <p:ph type="subTitle" idx="1"/>
          </p:nvPr>
        </p:nvSpPr>
        <p:spPr bwMode="gray">
          <a:xfrm>
            <a:off x="7713055" y="3858945"/>
            <a:ext cx="4212245" cy="963592"/>
          </a:xfrm>
        </p:spPr>
        <p:txBody>
          <a:bodyPr/>
          <a:lstStyle>
            <a:lvl1pPr marL="0" indent="0" algn="l">
              <a:buNone/>
              <a:defRPr sz="22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0"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493110" y="6502146"/>
            <a:ext cx="432190" cy="237744"/>
          </a:xfrm>
          <a:prstGeom prst="rect">
            <a:avLst/>
          </a:prstGeom>
        </p:spPr>
      </p:pic>
      <p:sp>
        <p:nvSpPr>
          <p:cNvPr id="9" name="TextBox 8">
            <a:extLst>
              <a:ext uri="{FF2B5EF4-FFF2-40B4-BE49-F238E27FC236}">
                <a16:creationId xmlns:a16="http://schemas.microsoft.com/office/drawing/2014/main" id="{49282560-FDA2-4F22-B57D-8115F29CCB7C}"/>
              </a:ext>
            </a:extLst>
          </p:cNvPr>
          <p:cNvSpPr txBox="1"/>
          <p:nvPr userDrawn="1"/>
        </p:nvSpPr>
        <p:spPr>
          <a:xfrm>
            <a:off x="923687" y="6568567"/>
            <a:ext cx="3434404" cy="230832"/>
          </a:xfrm>
          <a:prstGeom prst="rect">
            <a:avLst/>
          </a:prstGeom>
          <a:noFill/>
        </p:spPr>
        <p:txBody>
          <a:bodyPr wrap="square" lIns="0" rtlCol="0">
            <a:spAutoFit/>
          </a:bodyPr>
          <a:lstStyle/>
          <a:p>
            <a:r>
              <a:rPr lang="en-US" sz="900">
                <a:solidFill>
                  <a:schemeClr val="bg1"/>
                </a:solidFill>
              </a:rPr>
              <a:t>©2019  </a:t>
            </a:r>
            <a:r>
              <a:rPr lang="en-US" sz="900">
                <a:solidFill>
                  <a:schemeClr val="bg1"/>
                </a:solidFill>
                <a:latin typeface="+mn-lt"/>
                <a:sym typeface="Wingdings" panose="05000000000000000000" pitchFamily="2" charset="2"/>
              </a:rPr>
              <a:t>  </a:t>
            </a:r>
            <a:r>
              <a:rPr lang="en-US" sz="900">
                <a:solidFill>
                  <a:schemeClr val="bg1"/>
                </a:solidFill>
              </a:rPr>
              <a:t>Equinix.com</a:t>
            </a:r>
          </a:p>
        </p:txBody>
      </p:sp>
      <p:sp>
        <p:nvSpPr>
          <p:cNvPr id="10" name="Slide Number Placeholder 7">
            <a:extLst>
              <a:ext uri="{FF2B5EF4-FFF2-40B4-BE49-F238E27FC236}">
                <a16:creationId xmlns:a16="http://schemas.microsoft.com/office/drawing/2014/main" id="{7BD34206-1360-49D6-8891-9D45E2282FF0}"/>
              </a:ext>
            </a:extLst>
          </p:cNvPr>
          <p:cNvSpPr>
            <a:spLocks noGrp="1"/>
          </p:cNvSpPr>
          <p:nvPr>
            <p:ph type="sldNum" sz="quarter" idx="10"/>
          </p:nvPr>
        </p:nvSpPr>
        <p:spPr>
          <a:xfrm>
            <a:off x="339512" y="6501422"/>
            <a:ext cx="430528" cy="365125"/>
          </a:xfrm>
        </p:spPr>
        <p:txBody>
          <a:bodyPr/>
          <a:lstStyle>
            <a:lvl1pPr>
              <a:defRPr>
                <a:solidFill>
                  <a:schemeClr val="bg1"/>
                </a:solidFill>
              </a:defRPr>
            </a:lvl1pPr>
          </a:lstStyle>
          <a:p>
            <a:fld id="{0B7C44DC-F45C-4D94-96EC-96DC3CAA6F18}" type="slidenum">
              <a:rPr lang="en-US" smtClean="0"/>
              <a:pPr/>
              <a:t>‹#›</a:t>
            </a:fld>
            <a:endParaRPr lang="en-US"/>
          </a:p>
        </p:txBody>
      </p:sp>
      <p:sp>
        <p:nvSpPr>
          <p:cNvPr id="12" name="Title 1">
            <a:extLst>
              <a:ext uri="{FF2B5EF4-FFF2-40B4-BE49-F238E27FC236}">
                <a16:creationId xmlns:a16="http://schemas.microsoft.com/office/drawing/2014/main" id="{DEE76C25-07D8-4CDF-B0E4-648F8F9D0451}"/>
              </a:ext>
            </a:extLst>
          </p:cNvPr>
          <p:cNvSpPr txBox="1">
            <a:spLocks/>
          </p:cNvSpPr>
          <p:nvPr userDrawn="1"/>
        </p:nvSpPr>
        <p:spPr bwMode="gray">
          <a:xfrm>
            <a:off x="12277261" y="448995"/>
            <a:ext cx="3478750" cy="1684338"/>
          </a:xfrm>
          <a:prstGeom prst="rect">
            <a:avLst/>
          </a:prstGeom>
        </p:spPr>
        <p:txBody>
          <a:bodyPr vert="horz" lIns="0" tIns="0" rIns="0" bIns="0" rtlCol="0" anchor="t" anchorCtr="0">
            <a:noAutofit/>
          </a:bodyPr>
          <a:lstStyle>
            <a:lvl1pPr algn="l" defTabSz="914126" rtl="0" eaLnBrk="1" latinLnBrk="0" hangingPunct="1">
              <a:lnSpc>
                <a:spcPct val="90000"/>
              </a:lnSpc>
              <a:spcBef>
                <a:spcPct val="0"/>
              </a:spcBef>
              <a:buNone/>
              <a:defRPr sz="3200" b="1" kern="1200" spc="-30" baseline="0">
                <a:solidFill>
                  <a:schemeClr val="bg1"/>
                </a:solidFill>
                <a:latin typeface="+mj-lt"/>
                <a:ea typeface="+mj-ea"/>
                <a:cs typeface="+mj-cs"/>
              </a:defRPr>
            </a:lvl1pPr>
          </a:lstStyle>
          <a:p>
            <a:r>
              <a:rPr lang="en-US" sz="1050" b="0">
                <a:solidFill>
                  <a:schemeClr val="bg1"/>
                </a:solidFill>
              </a:rPr>
              <a:t>To replace image:</a:t>
            </a:r>
          </a:p>
          <a:p>
            <a:r>
              <a:rPr lang="en-US" sz="1050" b="0">
                <a:solidFill>
                  <a:schemeClr val="bg1"/>
                </a:solidFill>
              </a:rPr>
              <a:t>Go to View &gt; Slide Master</a:t>
            </a:r>
          </a:p>
          <a:p>
            <a:r>
              <a:rPr lang="en-US" sz="1050" b="0">
                <a:solidFill>
                  <a:schemeClr val="bg1"/>
                </a:solidFill>
              </a:rPr>
              <a:t>Delete image &gt; </a:t>
            </a:r>
          </a:p>
          <a:p>
            <a:r>
              <a:rPr lang="en-US" sz="1050" b="0">
                <a:solidFill>
                  <a:schemeClr val="bg1"/>
                </a:solidFill>
              </a:rPr>
              <a:t>Insert new image</a:t>
            </a:r>
          </a:p>
          <a:p>
            <a:r>
              <a:rPr lang="en-US" sz="1050" b="0">
                <a:solidFill>
                  <a:schemeClr val="bg1"/>
                </a:solidFill>
              </a:rPr>
              <a:t>Format &gt; Send to Back</a:t>
            </a:r>
          </a:p>
        </p:txBody>
      </p:sp>
    </p:spTree>
    <p:extLst>
      <p:ext uri="{BB962C8B-B14F-4D97-AF65-F5344CB8AC3E}">
        <p14:creationId xmlns:p14="http://schemas.microsoft.com/office/powerpoint/2010/main" val="2194096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CustomPhoto">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12188825" cy="6858000"/>
          </a:xfrm>
          <a:solidFill>
            <a:schemeClr val="bg2"/>
          </a:solidFill>
        </p:spPr>
        <p:txBody>
          <a:bodyPr/>
          <a:lstStyle>
            <a:lvl1pPr marL="0" indent="0" algn="r">
              <a:buNone/>
              <a:defRPr sz="1800" baseline="0">
                <a:solidFill>
                  <a:schemeClr val="bg1"/>
                </a:solidFill>
              </a:defRPr>
            </a:lvl1pPr>
          </a:lstStyle>
          <a:p>
            <a:r>
              <a:rPr lang="en-US"/>
              <a:t>Click icon to insert image. Send to Back. Do not move red shape or logo.</a:t>
            </a:r>
          </a:p>
        </p:txBody>
      </p:sp>
      <p:sp>
        <p:nvSpPr>
          <p:cNvPr id="2" name="Title 1"/>
          <p:cNvSpPr>
            <a:spLocks noGrp="1"/>
          </p:cNvSpPr>
          <p:nvPr>
            <p:ph type="ctrTitle"/>
          </p:nvPr>
        </p:nvSpPr>
        <p:spPr bwMode="gray">
          <a:xfrm>
            <a:off x="613459" y="1427163"/>
            <a:ext cx="4687746" cy="2387600"/>
          </a:xfrm>
        </p:spPr>
        <p:txBody>
          <a:bodyPr anchor="b"/>
          <a:lstStyle>
            <a:lvl1pPr algn="l">
              <a:defRPr sz="3200">
                <a:solidFill>
                  <a:schemeClr val="bg1"/>
                </a:solidFill>
              </a:defRPr>
            </a:lvl1pPr>
          </a:lstStyle>
          <a:p>
            <a:r>
              <a:rPr lang="en-US"/>
              <a:t>Click to edit Master title style</a:t>
            </a:r>
          </a:p>
        </p:txBody>
      </p:sp>
      <p:sp>
        <p:nvSpPr>
          <p:cNvPr id="3" name="Subtitle 2"/>
          <p:cNvSpPr>
            <a:spLocks noGrp="1"/>
          </p:cNvSpPr>
          <p:nvPr>
            <p:ph type="subTitle" idx="1"/>
          </p:nvPr>
        </p:nvSpPr>
        <p:spPr bwMode="gray">
          <a:xfrm>
            <a:off x="613460" y="4258648"/>
            <a:ext cx="5636870" cy="963592"/>
          </a:xfrm>
        </p:spPr>
        <p:txBody>
          <a:bodyPr/>
          <a:lstStyle>
            <a:lvl1pPr marL="0" indent="0" algn="l">
              <a:buNone/>
              <a:defRPr sz="22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7" name="Title 1">
            <a:extLst>
              <a:ext uri="{FF2B5EF4-FFF2-40B4-BE49-F238E27FC236}">
                <a16:creationId xmlns:a16="http://schemas.microsoft.com/office/drawing/2014/main" id="{6BFE2C6D-9CD2-4C84-8B55-68B8D3857073}"/>
              </a:ext>
            </a:extLst>
          </p:cNvPr>
          <p:cNvSpPr txBox="1">
            <a:spLocks/>
          </p:cNvSpPr>
          <p:nvPr userDrawn="1"/>
        </p:nvSpPr>
        <p:spPr bwMode="gray">
          <a:xfrm>
            <a:off x="12277261" y="448995"/>
            <a:ext cx="3478750" cy="1684338"/>
          </a:xfrm>
          <a:prstGeom prst="rect">
            <a:avLst/>
          </a:prstGeom>
        </p:spPr>
        <p:txBody>
          <a:bodyPr vert="horz" lIns="0" tIns="0" rIns="0" bIns="0" rtlCol="0" anchor="t" anchorCtr="0">
            <a:noAutofit/>
          </a:bodyPr>
          <a:lstStyle>
            <a:lvl1pPr algn="l" defTabSz="914126" rtl="0" eaLnBrk="1" latinLnBrk="0" hangingPunct="1">
              <a:lnSpc>
                <a:spcPct val="90000"/>
              </a:lnSpc>
              <a:spcBef>
                <a:spcPct val="0"/>
              </a:spcBef>
              <a:buNone/>
              <a:defRPr sz="3200" b="1" kern="1200" spc="-30" baseline="0">
                <a:solidFill>
                  <a:schemeClr val="bg1"/>
                </a:solidFill>
                <a:latin typeface="+mj-lt"/>
                <a:ea typeface="+mj-ea"/>
                <a:cs typeface="+mj-cs"/>
              </a:defRPr>
            </a:lvl1pPr>
          </a:lstStyle>
          <a:p>
            <a:r>
              <a:rPr lang="en-US" sz="1050" b="0">
                <a:solidFill>
                  <a:schemeClr val="bg1"/>
                </a:solidFill>
              </a:rPr>
              <a:t>To replace image:</a:t>
            </a:r>
          </a:p>
          <a:p>
            <a:r>
              <a:rPr lang="en-US" sz="1050" b="0">
                <a:solidFill>
                  <a:schemeClr val="bg1"/>
                </a:solidFill>
              </a:rPr>
              <a:t>Go to View &gt; Slide Master</a:t>
            </a:r>
          </a:p>
          <a:p>
            <a:r>
              <a:rPr lang="en-US" sz="1050" b="0">
                <a:solidFill>
                  <a:schemeClr val="bg1"/>
                </a:solidFill>
              </a:rPr>
              <a:t>Delete image &gt; </a:t>
            </a:r>
          </a:p>
          <a:p>
            <a:r>
              <a:rPr lang="en-US" sz="1050" b="0">
                <a:solidFill>
                  <a:schemeClr val="bg1"/>
                </a:solidFill>
              </a:rPr>
              <a:t>Insert new image</a:t>
            </a:r>
          </a:p>
          <a:p>
            <a:r>
              <a:rPr lang="en-US" sz="1050" b="0">
                <a:solidFill>
                  <a:schemeClr val="bg1"/>
                </a:solidFill>
              </a:rPr>
              <a:t>Format &gt; Send to Back</a:t>
            </a:r>
          </a:p>
        </p:txBody>
      </p:sp>
    </p:spTree>
    <p:extLst>
      <p:ext uri="{BB962C8B-B14F-4D97-AF65-F5344CB8AC3E}">
        <p14:creationId xmlns:p14="http://schemas.microsoft.com/office/powerpoint/2010/main" val="2163567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on Re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93110" y="6502146"/>
            <a:ext cx="432190" cy="237744"/>
          </a:xfrm>
          <a:prstGeom prst="rect">
            <a:avLst/>
          </a:prstGeom>
        </p:spPr>
      </p:pic>
      <p:sp>
        <p:nvSpPr>
          <p:cNvPr id="5" name="TextBox 4">
            <a:extLst>
              <a:ext uri="{FF2B5EF4-FFF2-40B4-BE49-F238E27FC236}">
                <a16:creationId xmlns:a16="http://schemas.microsoft.com/office/drawing/2014/main" id="{15604699-32E6-47B3-8603-EACFD1EACA58}"/>
              </a:ext>
            </a:extLst>
          </p:cNvPr>
          <p:cNvSpPr txBox="1"/>
          <p:nvPr userDrawn="1"/>
        </p:nvSpPr>
        <p:spPr>
          <a:xfrm>
            <a:off x="923687" y="6568567"/>
            <a:ext cx="3434404" cy="230832"/>
          </a:xfrm>
          <a:prstGeom prst="rect">
            <a:avLst/>
          </a:prstGeom>
          <a:noFill/>
        </p:spPr>
        <p:txBody>
          <a:bodyPr wrap="square" lIns="0" rtlCol="0">
            <a:spAutoFit/>
          </a:bodyPr>
          <a:lstStyle/>
          <a:p>
            <a:r>
              <a:rPr lang="en-US" sz="900">
                <a:solidFill>
                  <a:schemeClr val="bg1"/>
                </a:solidFill>
              </a:rPr>
              <a:t>©2019  </a:t>
            </a:r>
            <a:r>
              <a:rPr lang="en-US" sz="900">
                <a:solidFill>
                  <a:schemeClr val="bg1"/>
                </a:solidFill>
                <a:latin typeface="+mn-lt"/>
                <a:sym typeface="Wingdings" panose="05000000000000000000" pitchFamily="2" charset="2"/>
              </a:rPr>
              <a:t>  </a:t>
            </a:r>
            <a:r>
              <a:rPr lang="en-US" sz="900">
                <a:solidFill>
                  <a:schemeClr val="bg1"/>
                </a:solidFill>
              </a:rPr>
              <a:t>Equinix.com</a:t>
            </a:r>
          </a:p>
        </p:txBody>
      </p:sp>
      <p:sp>
        <p:nvSpPr>
          <p:cNvPr id="10" name="Slide Number Placeholder 3">
            <a:extLst>
              <a:ext uri="{FF2B5EF4-FFF2-40B4-BE49-F238E27FC236}">
                <a16:creationId xmlns:a16="http://schemas.microsoft.com/office/drawing/2014/main" id="{FDEC72E2-20B4-4291-9CE4-73D5B9D46902}"/>
              </a:ext>
            </a:extLst>
          </p:cNvPr>
          <p:cNvSpPr>
            <a:spLocks noGrp="1"/>
          </p:cNvSpPr>
          <p:nvPr>
            <p:ph type="sldNum" sz="quarter" idx="14"/>
          </p:nvPr>
        </p:nvSpPr>
        <p:spPr>
          <a:xfrm>
            <a:off x="339512" y="6501422"/>
            <a:ext cx="430528" cy="365125"/>
          </a:xfrm>
        </p:spPr>
        <p:txBody>
          <a:bodyPr/>
          <a:lstStyle/>
          <a:p>
            <a:fld id="{0B7C44DC-F45C-4D94-96EC-96DC3CAA6F18}" type="slidenum">
              <a:rPr lang="en-US" smtClean="0"/>
              <a:pPr/>
              <a:t>‹#›</a:t>
            </a:fld>
            <a:endParaRPr lang="en-US"/>
          </a:p>
        </p:txBody>
      </p:sp>
    </p:spTree>
    <p:extLst>
      <p:ext uri="{BB962C8B-B14F-4D97-AF65-F5344CB8AC3E}">
        <p14:creationId xmlns:p14="http://schemas.microsoft.com/office/powerpoint/2010/main" val="1975779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75597F-2878-47F7-9D3A-D331E5CFA5EF}"/>
              </a:ext>
            </a:extLst>
          </p:cNvPr>
          <p:cNvSpPr>
            <a:spLocks noGrp="1"/>
          </p:cNvSpPr>
          <p:nvPr>
            <p:ph type="sldNum" sz="quarter" idx="10"/>
          </p:nvPr>
        </p:nvSpPr>
        <p:spPr/>
        <p:txBody>
          <a:bodyPr/>
          <a:lstStyle/>
          <a:p>
            <a:fld id="{0B7C44DC-F45C-4D94-96EC-96DC3CAA6F18}" type="slidenum">
              <a:rPr lang="en-US" smtClean="0"/>
              <a:pPr/>
              <a:t>‹#›</a:t>
            </a:fld>
            <a:endParaRPr lang="en-US"/>
          </a:p>
        </p:txBody>
      </p:sp>
    </p:spTree>
    <p:extLst>
      <p:ext uri="{BB962C8B-B14F-4D97-AF65-F5344CB8AC3E}">
        <p14:creationId xmlns:p14="http://schemas.microsoft.com/office/powerpoint/2010/main" val="292372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hasCustomPrompt="1"/>
          </p:nvPr>
        </p:nvSpPr>
        <p:spPr/>
        <p:txBody>
          <a:bodyPr/>
          <a:lstStyle>
            <a:lvl1pPr>
              <a:defRPr/>
            </a:lvl1pPr>
            <a:lvl2pPr marL="231775" indent="-6350">
              <a:defRPr/>
            </a:lvl2pPr>
            <a:lvl3pPr marL="465138" indent="-1588">
              <a:defRPr/>
            </a:lvl3pPr>
            <a:lvl4pPr marL="682625" indent="6350">
              <a:defRPr/>
            </a:lvl4pPr>
            <a:lvl5pPr marL="862013" indent="-3175">
              <a:defRPr/>
            </a:lvl5pPr>
          </a:lstStyle>
          <a:p>
            <a:pPr lvl="0"/>
            <a:r>
              <a:rPr lang="en-US"/>
              <a:t>Click to edit master text styles</a:t>
            </a:r>
          </a:p>
        </p:txBody>
      </p:sp>
      <p:sp>
        <p:nvSpPr>
          <p:cNvPr id="5" name="Text Placeholder 27"/>
          <p:cNvSpPr>
            <a:spLocks noGrp="1"/>
          </p:cNvSpPr>
          <p:nvPr>
            <p:ph type="body" sz="quarter" idx="13" hasCustomPrompt="1"/>
          </p:nvPr>
        </p:nvSpPr>
        <p:spPr>
          <a:xfrm>
            <a:off x="339725" y="715963"/>
            <a:ext cx="11512550" cy="379412"/>
          </a:xfrm>
        </p:spPr>
        <p:txBody>
          <a:bodyPr/>
          <a:lstStyle>
            <a:lvl1pPr marL="0" indent="0">
              <a:buNone/>
              <a:defRPr sz="1800"/>
            </a:lvl1pPr>
            <a:lvl2pPr marL="260350" indent="0">
              <a:buNone/>
              <a:defRPr/>
            </a:lvl2pPr>
            <a:lvl3pPr marL="500062" indent="0">
              <a:buNone/>
              <a:defRPr/>
            </a:lvl3pPr>
            <a:lvl4pPr marL="676275" indent="0">
              <a:buNone/>
              <a:defRPr/>
            </a:lvl4pPr>
            <a:lvl5pPr marL="858837" indent="0">
              <a:buNone/>
              <a:defRPr/>
            </a:lvl5pPr>
          </a:lstStyle>
          <a:p>
            <a:pPr lvl="0"/>
            <a:r>
              <a:rPr lang="en-US"/>
              <a:t>Click to add subtitle</a:t>
            </a:r>
          </a:p>
        </p:txBody>
      </p:sp>
      <p:sp>
        <p:nvSpPr>
          <p:cNvPr id="4" name="Slide Number Placeholder 3">
            <a:extLst>
              <a:ext uri="{FF2B5EF4-FFF2-40B4-BE49-F238E27FC236}">
                <a16:creationId xmlns:a16="http://schemas.microsoft.com/office/drawing/2014/main" id="{69723DC7-FC6E-41D2-9F51-6A94BAAE0ACD}"/>
              </a:ext>
            </a:extLst>
          </p:cNvPr>
          <p:cNvSpPr>
            <a:spLocks noGrp="1"/>
          </p:cNvSpPr>
          <p:nvPr>
            <p:ph type="sldNum" sz="quarter" idx="14"/>
          </p:nvPr>
        </p:nvSpPr>
        <p:spPr/>
        <p:txBody>
          <a:bodyPr/>
          <a:lstStyle/>
          <a:p>
            <a:fld id="{0B7C44DC-F45C-4D94-96EC-96DC3CAA6F18}" type="slidenum">
              <a:rPr lang="en-US" smtClean="0"/>
              <a:pPr/>
              <a:t>‹#›</a:t>
            </a:fld>
            <a:endParaRPr lang="en-US"/>
          </a:p>
        </p:txBody>
      </p:sp>
    </p:spTree>
    <p:extLst>
      <p:ext uri="{BB962C8B-B14F-4D97-AF65-F5344CB8AC3E}">
        <p14:creationId xmlns:p14="http://schemas.microsoft.com/office/powerpoint/2010/main" val="2494087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LEFT Shape">
    <p:spTree>
      <p:nvGrpSpPr>
        <p:cNvPr id="1" name=""/>
        <p:cNvGrpSpPr/>
        <p:nvPr/>
      </p:nvGrpSpPr>
      <p:grpSpPr>
        <a:xfrm>
          <a:off x="0" y="0"/>
          <a:ext cx="0" cy="0"/>
          <a:chOff x="0" y="0"/>
          <a:chExt cx="0" cy="0"/>
        </a:xfrm>
      </p:grpSpPr>
      <p:sp>
        <p:nvSpPr>
          <p:cNvPr id="10" name="Freeform 5"/>
          <p:cNvSpPr>
            <a:spLocks/>
          </p:cNvSpPr>
          <p:nvPr userDrawn="1"/>
        </p:nvSpPr>
        <p:spPr bwMode="auto">
          <a:xfrm>
            <a:off x="0" y="0"/>
            <a:ext cx="6540500" cy="6858000"/>
          </a:xfrm>
          <a:custGeom>
            <a:avLst/>
            <a:gdLst>
              <a:gd name="T0" fmla="*/ 0 w 4120"/>
              <a:gd name="T1" fmla="*/ 0 h 4320"/>
              <a:gd name="T2" fmla="*/ 0 w 4120"/>
              <a:gd name="T3" fmla="*/ 4320 h 4320"/>
              <a:gd name="T4" fmla="*/ 4120 w 4120"/>
              <a:gd name="T5" fmla="*/ 4320 h 4320"/>
              <a:gd name="T6" fmla="*/ 1624 w 4120"/>
              <a:gd name="T7" fmla="*/ 0 h 4320"/>
              <a:gd name="T8" fmla="*/ 0 w 4120"/>
              <a:gd name="T9" fmla="*/ 0 h 4320"/>
            </a:gdLst>
            <a:ahLst/>
            <a:cxnLst>
              <a:cxn ang="0">
                <a:pos x="T0" y="T1"/>
              </a:cxn>
              <a:cxn ang="0">
                <a:pos x="T2" y="T3"/>
              </a:cxn>
              <a:cxn ang="0">
                <a:pos x="T4" y="T5"/>
              </a:cxn>
              <a:cxn ang="0">
                <a:pos x="T6" y="T7"/>
              </a:cxn>
              <a:cxn ang="0">
                <a:pos x="T8" y="T9"/>
              </a:cxn>
            </a:cxnLst>
            <a:rect l="0" t="0" r="r" b="b"/>
            <a:pathLst>
              <a:path w="4120" h="4320">
                <a:moveTo>
                  <a:pt x="0" y="0"/>
                </a:moveTo>
                <a:lnTo>
                  <a:pt x="0" y="4320"/>
                </a:lnTo>
                <a:lnTo>
                  <a:pt x="4120" y="4320"/>
                </a:lnTo>
                <a:lnTo>
                  <a:pt x="1624" y="0"/>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 name="Content Placeholder 2"/>
          <p:cNvSpPr>
            <a:spLocks noGrp="1"/>
          </p:cNvSpPr>
          <p:nvPr>
            <p:ph idx="1" hasCustomPrompt="1"/>
          </p:nvPr>
        </p:nvSpPr>
        <p:spPr>
          <a:xfrm>
            <a:off x="6967959" y="544012"/>
            <a:ext cx="4884516" cy="5632953"/>
          </a:xfrm>
        </p:spPr>
        <p:txBody>
          <a:bodyPr anchor="ctr"/>
          <a:lstStyle>
            <a:lvl1pPr>
              <a:defRPr sz="2200"/>
            </a:lvl1pPr>
            <a:lvl2pPr>
              <a:defRPr/>
            </a:lvl2pPr>
            <a:lvl3pPr>
              <a:defRPr/>
            </a:lvl3pPr>
            <a:lvl4pPr>
              <a:defRPr/>
            </a:lvl4pPr>
          </a:lstStyle>
          <a:p>
            <a:pPr lvl="0"/>
            <a:r>
              <a:rPr lang="en-US"/>
              <a:t>Click to edit master text styles</a:t>
            </a:r>
          </a:p>
        </p:txBody>
      </p:sp>
      <p:sp>
        <p:nvSpPr>
          <p:cNvPr id="2" name="Title 1"/>
          <p:cNvSpPr>
            <a:spLocks noGrp="1"/>
          </p:cNvSpPr>
          <p:nvPr>
            <p:ph type="title" hasCustomPrompt="1"/>
          </p:nvPr>
        </p:nvSpPr>
        <p:spPr bwMode="gray">
          <a:xfrm>
            <a:off x="339726" y="2602443"/>
            <a:ext cx="3862097" cy="1455173"/>
          </a:xfrm>
        </p:spPr>
        <p:txBody>
          <a:bodyPr anchor="b"/>
          <a:lstStyle>
            <a:lvl1pPr>
              <a:defRPr sz="3200">
                <a:solidFill>
                  <a:srgbClr val="FFFFFF"/>
                </a:solidFill>
              </a:defRPr>
            </a:lvl1pPr>
          </a:lstStyle>
          <a:p>
            <a:r>
              <a:rPr lang="en-US"/>
              <a:t>Click to Edit Master Title Style</a:t>
            </a:r>
          </a:p>
        </p:txBody>
      </p:sp>
      <p:sp>
        <p:nvSpPr>
          <p:cNvPr id="5" name="Subtitle 2"/>
          <p:cNvSpPr>
            <a:spLocks noGrp="1"/>
          </p:cNvSpPr>
          <p:nvPr>
            <p:ph type="body" sz="quarter" idx="13" hasCustomPrompt="1"/>
          </p:nvPr>
        </p:nvSpPr>
        <p:spPr bwMode="gray">
          <a:xfrm>
            <a:off x="339726" y="4509374"/>
            <a:ext cx="4058722" cy="1228583"/>
          </a:xfrm>
        </p:spPr>
        <p:txBody>
          <a:bodyPr/>
          <a:lstStyle>
            <a:lvl1pPr marL="0" indent="0">
              <a:buNone/>
              <a:defRPr sz="2200">
                <a:solidFill>
                  <a:srgbClr val="FFFFFF"/>
                </a:solidFill>
              </a:defRPr>
            </a:lvl1pPr>
            <a:lvl2pPr marL="260350" indent="0">
              <a:buNone/>
              <a:defRPr/>
            </a:lvl2pPr>
            <a:lvl3pPr marL="500062" indent="0">
              <a:buNone/>
              <a:defRPr/>
            </a:lvl3pPr>
            <a:lvl4pPr marL="676275" indent="0">
              <a:buNone/>
              <a:defRPr/>
            </a:lvl4pPr>
            <a:lvl5pPr marL="858837" indent="0">
              <a:buNone/>
              <a:defRPr/>
            </a:lvl5pPr>
          </a:lstStyle>
          <a:p>
            <a:pPr lvl="0"/>
            <a:r>
              <a:rPr lang="en-US"/>
              <a:t>Click to edit master text styles</a:t>
            </a:r>
          </a:p>
        </p:txBody>
      </p:sp>
      <p:sp>
        <p:nvSpPr>
          <p:cNvPr id="8" name="TextBox 7">
            <a:extLst>
              <a:ext uri="{FF2B5EF4-FFF2-40B4-BE49-F238E27FC236}">
                <a16:creationId xmlns:a16="http://schemas.microsoft.com/office/drawing/2014/main" id="{389406E0-A5D5-417E-9DF3-3F0D2986F609}"/>
              </a:ext>
            </a:extLst>
          </p:cNvPr>
          <p:cNvSpPr txBox="1"/>
          <p:nvPr userDrawn="1"/>
        </p:nvSpPr>
        <p:spPr>
          <a:xfrm>
            <a:off x="923687" y="6568567"/>
            <a:ext cx="3434404" cy="230832"/>
          </a:xfrm>
          <a:prstGeom prst="rect">
            <a:avLst/>
          </a:prstGeom>
          <a:noFill/>
        </p:spPr>
        <p:txBody>
          <a:bodyPr wrap="square" lIns="0" rtlCol="0">
            <a:spAutoFit/>
          </a:bodyPr>
          <a:lstStyle/>
          <a:p>
            <a:r>
              <a:rPr lang="en-US" sz="900">
                <a:solidFill>
                  <a:schemeClr val="bg1"/>
                </a:solidFill>
              </a:rPr>
              <a:t>©2019  </a:t>
            </a:r>
            <a:r>
              <a:rPr lang="en-US" sz="900">
                <a:solidFill>
                  <a:schemeClr val="bg1"/>
                </a:solidFill>
                <a:latin typeface="+mn-lt"/>
                <a:sym typeface="Wingdings" panose="05000000000000000000" pitchFamily="2" charset="2"/>
              </a:rPr>
              <a:t>  </a:t>
            </a:r>
            <a:r>
              <a:rPr lang="en-US" sz="900">
                <a:solidFill>
                  <a:schemeClr val="bg1"/>
                </a:solidFill>
              </a:rPr>
              <a:t>Equinix.com</a:t>
            </a:r>
          </a:p>
        </p:txBody>
      </p:sp>
      <p:sp>
        <p:nvSpPr>
          <p:cNvPr id="9" name="Slide Number Placeholder 1">
            <a:extLst>
              <a:ext uri="{FF2B5EF4-FFF2-40B4-BE49-F238E27FC236}">
                <a16:creationId xmlns:a16="http://schemas.microsoft.com/office/drawing/2014/main" id="{5650BA40-2F2D-47E1-BC7A-4CE9D42B8530}"/>
              </a:ext>
            </a:extLst>
          </p:cNvPr>
          <p:cNvSpPr>
            <a:spLocks noGrp="1"/>
          </p:cNvSpPr>
          <p:nvPr>
            <p:ph type="sldNum" sz="quarter" idx="10"/>
          </p:nvPr>
        </p:nvSpPr>
        <p:spPr>
          <a:xfrm>
            <a:off x="339512" y="6501422"/>
            <a:ext cx="430528" cy="365125"/>
          </a:xfrm>
        </p:spPr>
        <p:txBody>
          <a:bodyPr/>
          <a:lstStyle/>
          <a:p>
            <a:fld id="{0B7C44DC-F45C-4D94-96EC-96DC3CAA6F18}" type="slidenum">
              <a:rPr lang="en-US" smtClean="0"/>
              <a:pPr/>
              <a:t>‹#›</a:t>
            </a:fld>
            <a:endParaRPr lang="en-US"/>
          </a:p>
        </p:txBody>
      </p:sp>
    </p:spTree>
    <p:extLst>
      <p:ext uri="{BB962C8B-B14F-4D97-AF65-F5344CB8AC3E}">
        <p14:creationId xmlns:p14="http://schemas.microsoft.com/office/powerpoint/2010/main" val="3293983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LEFT Shape">
    <p:spTree>
      <p:nvGrpSpPr>
        <p:cNvPr id="1" name=""/>
        <p:cNvGrpSpPr/>
        <p:nvPr/>
      </p:nvGrpSpPr>
      <p:grpSpPr>
        <a:xfrm>
          <a:off x="0" y="0"/>
          <a:ext cx="0" cy="0"/>
          <a:chOff x="0" y="0"/>
          <a:chExt cx="0" cy="0"/>
        </a:xfrm>
      </p:grpSpPr>
      <p:sp>
        <p:nvSpPr>
          <p:cNvPr id="39" name="Freeform 5"/>
          <p:cNvSpPr>
            <a:spLocks/>
          </p:cNvSpPr>
          <p:nvPr userDrawn="1"/>
        </p:nvSpPr>
        <p:spPr bwMode="auto">
          <a:xfrm>
            <a:off x="0" y="0"/>
            <a:ext cx="6540500" cy="6858000"/>
          </a:xfrm>
          <a:custGeom>
            <a:avLst/>
            <a:gdLst>
              <a:gd name="T0" fmla="*/ 0 w 4120"/>
              <a:gd name="T1" fmla="*/ 0 h 4320"/>
              <a:gd name="T2" fmla="*/ 0 w 4120"/>
              <a:gd name="T3" fmla="*/ 4320 h 4320"/>
              <a:gd name="T4" fmla="*/ 4120 w 4120"/>
              <a:gd name="T5" fmla="*/ 4320 h 4320"/>
              <a:gd name="T6" fmla="*/ 1624 w 4120"/>
              <a:gd name="T7" fmla="*/ 0 h 4320"/>
              <a:gd name="T8" fmla="*/ 0 w 4120"/>
              <a:gd name="T9" fmla="*/ 0 h 4320"/>
            </a:gdLst>
            <a:ahLst/>
            <a:cxnLst>
              <a:cxn ang="0">
                <a:pos x="T0" y="T1"/>
              </a:cxn>
              <a:cxn ang="0">
                <a:pos x="T2" y="T3"/>
              </a:cxn>
              <a:cxn ang="0">
                <a:pos x="T4" y="T5"/>
              </a:cxn>
              <a:cxn ang="0">
                <a:pos x="T6" y="T7"/>
              </a:cxn>
              <a:cxn ang="0">
                <a:pos x="T8" y="T9"/>
              </a:cxn>
            </a:cxnLst>
            <a:rect l="0" t="0" r="r" b="b"/>
            <a:pathLst>
              <a:path w="4120" h="4320">
                <a:moveTo>
                  <a:pt x="0" y="0"/>
                </a:moveTo>
                <a:lnTo>
                  <a:pt x="0" y="4320"/>
                </a:lnTo>
                <a:lnTo>
                  <a:pt x="4120" y="4320"/>
                </a:lnTo>
                <a:lnTo>
                  <a:pt x="1624" y="0"/>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 name="Content Placeholder 2"/>
          <p:cNvSpPr>
            <a:spLocks noGrp="1"/>
          </p:cNvSpPr>
          <p:nvPr>
            <p:ph idx="1" hasCustomPrompt="1"/>
          </p:nvPr>
        </p:nvSpPr>
        <p:spPr>
          <a:xfrm>
            <a:off x="9235440" y="1473202"/>
            <a:ext cx="2617035" cy="4112355"/>
          </a:xfrm>
        </p:spPr>
        <p:txBody>
          <a:bodyPr anchor="t"/>
          <a:lstStyle>
            <a:lvl1pPr marL="0" indent="0">
              <a:defRPr sz="1600"/>
            </a:lvl1pPr>
            <a:lvl2pPr marL="307975" indent="-147638">
              <a:spcBef>
                <a:spcPts val="600"/>
              </a:spcBef>
              <a:defRPr sz="1400"/>
            </a:lvl2pPr>
            <a:lvl3pPr marL="449263" indent="-133350">
              <a:defRPr sz="1200"/>
            </a:lvl3pPr>
            <a:lvl4pPr marL="568324" indent="-122238">
              <a:defRPr sz="1100"/>
            </a:lvl4pPr>
            <a:lvl5pPr marL="696913" indent="-125413">
              <a:defRPr sz="1100"/>
            </a:lvl5pPr>
          </a:lstStyle>
          <a:p>
            <a:pPr lvl="0"/>
            <a:r>
              <a:rPr lang="en-US"/>
              <a:t>Click to edit master text styles</a:t>
            </a:r>
          </a:p>
        </p:txBody>
      </p:sp>
      <p:sp>
        <p:nvSpPr>
          <p:cNvPr id="35" name="Content Placeholder 2"/>
          <p:cNvSpPr>
            <a:spLocks noGrp="1"/>
          </p:cNvSpPr>
          <p:nvPr>
            <p:ph idx="14" hasCustomPrompt="1"/>
          </p:nvPr>
        </p:nvSpPr>
        <p:spPr>
          <a:xfrm>
            <a:off x="6248400" y="1473202"/>
            <a:ext cx="2617035" cy="4112355"/>
          </a:xfrm>
        </p:spPr>
        <p:txBody>
          <a:bodyPr anchor="t"/>
          <a:lstStyle>
            <a:lvl1pPr marL="0" indent="0">
              <a:defRPr sz="1600"/>
            </a:lvl1pPr>
            <a:lvl2pPr marL="307975" indent="-147638">
              <a:spcBef>
                <a:spcPts val="600"/>
              </a:spcBef>
              <a:defRPr sz="1400"/>
            </a:lvl2pPr>
            <a:lvl3pPr marL="449263" indent="-133350">
              <a:defRPr sz="1200"/>
            </a:lvl3pPr>
            <a:lvl4pPr marL="568324" indent="-122238">
              <a:defRPr sz="1100"/>
            </a:lvl4pPr>
            <a:lvl5pPr marL="696913" indent="-125413">
              <a:defRPr sz="1100"/>
            </a:lvl5pPr>
          </a:lstStyle>
          <a:p>
            <a:pPr lvl="0"/>
            <a:r>
              <a:rPr lang="en-US"/>
              <a:t>Click to edit master text styles</a:t>
            </a:r>
          </a:p>
        </p:txBody>
      </p:sp>
      <p:sp>
        <p:nvSpPr>
          <p:cNvPr id="2" name="Title 1"/>
          <p:cNvSpPr>
            <a:spLocks noGrp="1"/>
          </p:cNvSpPr>
          <p:nvPr>
            <p:ph type="title" hasCustomPrompt="1"/>
          </p:nvPr>
        </p:nvSpPr>
        <p:spPr bwMode="gray">
          <a:xfrm>
            <a:off x="339726" y="2602443"/>
            <a:ext cx="3862097" cy="1455173"/>
          </a:xfrm>
        </p:spPr>
        <p:txBody>
          <a:bodyPr anchor="b"/>
          <a:lstStyle>
            <a:lvl1pPr>
              <a:defRPr sz="3200">
                <a:solidFill>
                  <a:srgbClr val="FFFFFF"/>
                </a:solidFill>
              </a:defRPr>
            </a:lvl1pPr>
          </a:lstStyle>
          <a:p>
            <a:r>
              <a:rPr lang="en-US"/>
              <a:t>Click to Edit Master Title Style</a:t>
            </a:r>
          </a:p>
        </p:txBody>
      </p:sp>
      <p:sp>
        <p:nvSpPr>
          <p:cNvPr id="5" name="Subtitle 2"/>
          <p:cNvSpPr>
            <a:spLocks noGrp="1"/>
          </p:cNvSpPr>
          <p:nvPr>
            <p:ph type="body" sz="quarter" idx="13" hasCustomPrompt="1"/>
          </p:nvPr>
        </p:nvSpPr>
        <p:spPr bwMode="gray">
          <a:xfrm>
            <a:off x="339726" y="4509374"/>
            <a:ext cx="4058722" cy="1228583"/>
          </a:xfrm>
        </p:spPr>
        <p:txBody>
          <a:bodyPr/>
          <a:lstStyle>
            <a:lvl1pPr marL="0" indent="0">
              <a:buNone/>
              <a:defRPr sz="2200">
                <a:solidFill>
                  <a:srgbClr val="FFFFFF"/>
                </a:solidFill>
              </a:defRPr>
            </a:lvl1pPr>
            <a:lvl2pPr marL="260350" indent="0">
              <a:buNone/>
              <a:defRPr/>
            </a:lvl2pPr>
            <a:lvl3pPr marL="500062" indent="0">
              <a:buNone/>
              <a:defRPr/>
            </a:lvl3pPr>
            <a:lvl4pPr marL="676275" indent="0">
              <a:buNone/>
              <a:defRPr/>
            </a:lvl4pPr>
            <a:lvl5pPr marL="858837" indent="0">
              <a:buNone/>
              <a:defRPr/>
            </a:lvl5pPr>
          </a:lstStyle>
          <a:p>
            <a:pPr lvl="0"/>
            <a:r>
              <a:rPr lang="en-US"/>
              <a:t>Click to edit master text styles</a:t>
            </a:r>
          </a:p>
        </p:txBody>
      </p:sp>
      <p:sp>
        <p:nvSpPr>
          <p:cNvPr id="8" name="TextBox 7">
            <a:extLst>
              <a:ext uri="{FF2B5EF4-FFF2-40B4-BE49-F238E27FC236}">
                <a16:creationId xmlns:a16="http://schemas.microsoft.com/office/drawing/2014/main" id="{B12EF1BD-9A45-42A9-8D21-627DF65B8D9F}"/>
              </a:ext>
            </a:extLst>
          </p:cNvPr>
          <p:cNvSpPr txBox="1"/>
          <p:nvPr userDrawn="1"/>
        </p:nvSpPr>
        <p:spPr>
          <a:xfrm>
            <a:off x="923687" y="6568567"/>
            <a:ext cx="3434404" cy="230832"/>
          </a:xfrm>
          <a:prstGeom prst="rect">
            <a:avLst/>
          </a:prstGeom>
          <a:noFill/>
        </p:spPr>
        <p:txBody>
          <a:bodyPr wrap="square" lIns="0" rtlCol="0">
            <a:spAutoFit/>
          </a:bodyPr>
          <a:lstStyle/>
          <a:p>
            <a:r>
              <a:rPr lang="en-US" sz="900">
                <a:solidFill>
                  <a:schemeClr val="bg1"/>
                </a:solidFill>
              </a:rPr>
              <a:t>©2019  </a:t>
            </a:r>
            <a:r>
              <a:rPr lang="en-US" sz="900">
                <a:solidFill>
                  <a:schemeClr val="bg1"/>
                </a:solidFill>
                <a:latin typeface="+mn-lt"/>
                <a:sym typeface="Wingdings" panose="05000000000000000000" pitchFamily="2" charset="2"/>
              </a:rPr>
              <a:t>  </a:t>
            </a:r>
            <a:r>
              <a:rPr lang="en-US" sz="900">
                <a:solidFill>
                  <a:schemeClr val="bg1"/>
                </a:solidFill>
              </a:rPr>
              <a:t>Equinix.com</a:t>
            </a:r>
          </a:p>
        </p:txBody>
      </p:sp>
      <p:sp>
        <p:nvSpPr>
          <p:cNvPr id="4" name="Slide Number Placeholder 3">
            <a:extLst>
              <a:ext uri="{FF2B5EF4-FFF2-40B4-BE49-F238E27FC236}">
                <a16:creationId xmlns:a16="http://schemas.microsoft.com/office/drawing/2014/main" id="{551C5E67-3AEA-4E73-BB1F-9C4CE4C090CB}"/>
              </a:ext>
            </a:extLst>
          </p:cNvPr>
          <p:cNvSpPr>
            <a:spLocks noGrp="1"/>
          </p:cNvSpPr>
          <p:nvPr>
            <p:ph type="sldNum" sz="quarter" idx="15"/>
          </p:nvPr>
        </p:nvSpPr>
        <p:spPr/>
        <p:txBody>
          <a:bodyPr/>
          <a:lstStyle>
            <a:lvl1pPr>
              <a:defRPr>
                <a:solidFill>
                  <a:schemeClr val="bg1"/>
                </a:solidFill>
              </a:defRPr>
            </a:lvl1pPr>
          </a:lstStyle>
          <a:p>
            <a:fld id="{0B7C44DC-F45C-4D94-96EC-96DC3CAA6F18}" type="slidenum">
              <a:rPr lang="en-US" smtClean="0"/>
              <a:pPr/>
              <a:t>‹#›</a:t>
            </a:fld>
            <a:endParaRPr lang="en-US"/>
          </a:p>
        </p:txBody>
      </p:sp>
    </p:spTree>
    <p:extLst>
      <p:ext uri="{BB962C8B-B14F-4D97-AF65-F5344CB8AC3E}">
        <p14:creationId xmlns:p14="http://schemas.microsoft.com/office/powerpoint/2010/main" val="161442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RIGHT Shape">
    <p:spTree>
      <p:nvGrpSpPr>
        <p:cNvPr id="1" name=""/>
        <p:cNvGrpSpPr/>
        <p:nvPr/>
      </p:nvGrpSpPr>
      <p:grpSpPr>
        <a:xfrm>
          <a:off x="0" y="0"/>
          <a:ext cx="0" cy="0"/>
          <a:chOff x="0" y="0"/>
          <a:chExt cx="0" cy="0"/>
        </a:xfrm>
      </p:grpSpPr>
      <p:sp>
        <p:nvSpPr>
          <p:cNvPr id="11" name="Freeform 5"/>
          <p:cNvSpPr>
            <a:spLocks/>
          </p:cNvSpPr>
          <p:nvPr userDrawn="1"/>
        </p:nvSpPr>
        <p:spPr bwMode="auto">
          <a:xfrm>
            <a:off x="4930775" y="0"/>
            <a:ext cx="7258050" cy="6858000"/>
          </a:xfrm>
          <a:custGeom>
            <a:avLst/>
            <a:gdLst>
              <a:gd name="T0" fmla="*/ 4572 w 4572"/>
              <a:gd name="T1" fmla="*/ 4320 h 4320"/>
              <a:gd name="T2" fmla="*/ 4572 w 4572"/>
              <a:gd name="T3" fmla="*/ 0 h 4320"/>
              <a:gd name="T4" fmla="*/ 0 w 4572"/>
              <a:gd name="T5" fmla="*/ 0 h 4320"/>
              <a:gd name="T6" fmla="*/ 2496 w 4572"/>
              <a:gd name="T7" fmla="*/ 4320 h 4320"/>
              <a:gd name="T8" fmla="*/ 4572 w 4572"/>
              <a:gd name="T9" fmla="*/ 4320 h 4320"/>
            </a:gdLst>
            <a:ahLst/>
            <a:cxnLst>
              <a:cxn ang="0">
                <a:pos x="T0" y="T1"/>
              </a:cxn>
              <a:cxn ang="0">
                <a:pos x="T2" y="T3"/>
              </a:cxn>
              <a:cxn ang="0">
                <a:pos x="T4" y="T5"/>
              </a:cxn>
              <a:cxn ang="0">
                <a:pos x="T6" y="T7"/>
              </a:cxn>
              <a:cxn ang="0">
                <a:pos x="T8" y="T9"/>
              </a:cxn>
            </a:cxnLst>
            <a:rect l="0" t="0" r="r" b="b"/>
            <a:pathLst>
              <a:path w="4572" h="4320">
                <a:moveTo>
                  <a:pt x="4572" y="4320"/>
                </a:moveTo>
                <a:lnTo>
                  <a:pt x="4572" y="0"/>
                </a:lnTo>
                <a:lnTo>
                  <a:pt x="0" y="0"/>
                </a:lnTo>
                <a:lnTo>
                  <a:pt x="2496" y="4320"/>
                </a:lnTo>
                <a:lnTo>
                  <a:pt x="4572" y="432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 name="Content Placeholder 2"/>
          <p:cNvSpPr>
            <a:spLocks noGrp="1"/>
          </p:cNvSpPr>
          <p:nvPr>
            <p:ph idx="1" hasCustomPrompt="1"/>
          </p:nvPr>
        </p:nvSpPr>
        <p:spPr>
          <a:xfrm>
            <a:off x="339511" y="640081"/>
            <a:ext cx="4884516" cy="5440812"/>
          </a:xfrm>
        </p:spPr>
        <p:txBody>
          <a:bodyPr anchor="ctr"/>
          <a:lstStyle>
            <a:lvl1pPr>
              <a:defRPr sz="2200"/>
            </a:lvl1pPr>
            <a:lvl2pPr>
              <a:defRPr/>
            </a:lvl2pPr>
            <a:lvl3pPr>
              <a:defRPr/>
            </a:lvl3pPr>
            <a:lvl4pPr>
              <a:defRPr/>
            </a:lvl4pPr>
          </a:lstStyle>
          <a:p>
            <a:pPr lvl="0"/>
            <a:r>
              <a:rPr lang="en-US"/>
              <a:t>Click to edit master text styles</a:t>
            </a:r>
          </a:p>
        </p:txBody>
      </p:sp>
      <p:sp>
        <p:nvSpPr>
          <p:cNvPr id="2" name="Title 1"/>
          <p:cNvSpPr>
            <a:spLocks noGrp="1"/>
          </p:cNvSpPr>
          <p:nvPr>
            <p:ph type="title" hasCustomPrompt="1"/>
          </p:nvPr>
        </p:nvSpPr>
        <p:spPr bwMode="gray">
          <a:xfrm>
            <a:off x="8220580" y="1270003"/>
            <a:ext cx="3585341" cy="2187271"/>
          </a:xfrm>
        </p:spPr>
        <p:txBody>
          <a:bodyPr anchor="b"/>
          <a:lstStyle>
            <a:lvl1pPr>
              <a:defRPr sz="3200">
                <a:solidFill>
                  <a:srgbClr val="FFFFFF"/>
                </a:solidFill>
              </a:defRPr>
            </a:lvl1pPr>
          </a:lstStyle>
          <a:p>
            <a:r>
              <a:rPr lang="en-US"/>
              <a:t>Click to Edit Master Title Style</a:t>
            </a:r>
          </a:p>
        </p:txBody>
      </p:sp>
      <p:sp>
        <p:nvSpPr>
          <p:cNvPr id="5" name="Subtitle 2"/>
          <p:cNvSpPr>
            <a:spLocks noGrp="1"/>
          </p:cNvSpPr>
          <p:nvPr>
            <p:ph type="body" sz="quarter" idx="13" hasCustomPrompt="1"/>
          </p:nvPr>
        </p:nvSpPr>
        <p:spPr bwMode="gray">
          <a:xfrm>
            <a:off x="8220580" y="3901441"/>
            <a:ext cx="3585341" cy="1422400"/>
          </a:xfrm>
        </p:spPr>
        <p:txBody>
          <a:bodyPr/>
          <a:lstStyle>
            <a:lvl1pPr marL="0" indent="0">
              <a:buNone/>
              <a:defRPr sz="2200">
                <a:solidFill>
                  <a:srgbClr val="FFFFFF"/>
                </a:solidFill>
              </a:defRPr>
            </a:lvl1pPr>
            <a:lvl2pPr marL="260350" indent="0">
              <a:buNone/>
              <a:defRPr/>
            </a:lvl2pPr>
            <a:lvl3pPr marL="500062" indent="0">
              <a:buNone/>
              <a:defRPr/>
            </a:lvl3pPr>
            <a:lvl4pPr marL="676275" indent="0">
              <a:buNone/>
              <a:defRPr/>
            </a:lvl4pPr>
            <a:lvl5pPr marL="858837" indent="0">
              <a:buNone/>
              <a:defRPr/>
            </a:lvl5pPr>
          </a:lstStyle>
          <a:p>
            <a:pPr lvl="0"/>
            <a:r>
              <a:rPr lang="en-US"/>
              <a:t>Click to 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93110" y="6502146"/>
            <a:ext cx="432190" cy="237744"/>
          </a:xfrm>
          <a:prstGeom prst="rect">
            <a:avLst/>
          </a:prstGeom>
        </p:spPr>
      </p:pic>
      <p:sp>
        <p:nvSpPr>
          <p:cNvPr id="8" name="Slide Number Placeholder 7">
            <a:extLst>
              <a:ext uri="{FF2B5EF4-FFF2-40B4-BE49-F238E27FC236}">
                <a16:creationId xmlns:a16="http://schemas.microsoft.com/office/drawing/2014/main" id="{A4F84680-AFB5-462A-B450-A0137E1A04FC}"/>
              </a:ext>
            </a:extLst>
          </p:cNvPr>
          <p:cNvSpPr>
            <a:spLocks noGrp="1"/>
          </p:cNvSpPr>
          <p:nvPr>
            <p:ph type="sldNum" sz="quarter" idx="10"/>
          </p:nvPr>
        </p:nvSpPr>
        <p:spPr>
          <a:xfrm>
            <a:off x="339512" y="6501422"/>
            <a:ext cx="430528" cy="365125"/>
          </a:xfrm>
        </p:spPr>
        <p:txBody>
          <a:bodyPr/>
          <a:lstStyle>
            <a:lvl1pPr>
              <a:defRPr>
                <a:solidFill>
                  <a:srgbClr val="6D6E71"/>
                </a:solidFill>
              </a:defRPr>
            </a:lvl1pPr>
          </a:lstStyle>
          <a:p>
            <a:fld id="{0B7C44DC-F45C-4D94-96EC-96DC3CAA6F18}" type="slidenum">
              <a:rPr lang="en-US" smtClean="0"/>
              <a:pPr/>
              <a:t>‹#›</a:t>
            </a:fld>
            <a:endParaRPr lang="en-US"/>
          </a:p>
        </p:txBody>
      </p:sp>
      <p:sp>
        <p:nvSpPr>
          <p:cNvPr id="9" name="TextBox 8">
            <a:extLst>
              <a:ext uri="{FF2B5EF4-FFF2-40B4-BE49-F238E27FC236}">
                <a16:creationId xmlns:a16="http://schemas.microsoft.com/office/drawing/2014/main" id="{9CBFABA9-589A-4453-90FE-5A16D8D8C64B}"/>
              </a:ext>
            </a:extLst>
          </p:cNvPr>
          <p:cNvSpPr txBox="1"/>
          <p:nvPr userDrawn="1"/>
        </p:nvSpPr>
        <p:spPr>
          <a:xfrm>
            <a:off x="923687" y="6568567"/>
            <a:ext cx="3434404" cy="230832"/>
          </a:xfrm>
          <a:prstGeom prst="rect">
            <a:avLst/>
          </a:prstGeom>
          <a:noFill/>
        </p:spPr>
        <p:txBody>
          <a:bodyPr wrap="square" lIns="0" rtlCol="0">
            <a:spAutoFit/>
          </a:bodyPr>
          <a:lstStyle/>
          <a:p>
            <a:r>
              <a:rPr lang="en-US" sz="900">
                <a:solidFill>
                  <a:srgbClr val="6D6E71"/>
                </a:solidFill>
              </a:rPr>
              <a:t>©2019  </a:t>
            </a:r>
            <a:r>
              <a:rPr lang="en-US" sz="900">
                <a:solidFill>
                  <a:srgbClr val="6D6E71"/>
                </a:solidFill>
                <a:latin typeface="+mn-lt"/>
                <a:sym typeface="Wingdings" panose="05000000000000000000" pitchFamily="2" charset="2"/>
              </a:rPr>
              <a:t>  </a:t>
            </a:r>
            <a:r>
              <a:rPr lang="en-US" sz="900">
                <a:solidFill>
                  <a:srgbClr val="6D6E71"/>
                </a:solidFill>
              </a:rPr>
              <a:t>Equinix.com</a:t>
            </a:r>
          </a:p>
        </p:txBody>
      </p:sp>
    </p:spTree>
    <p:extLst>
      <p:ext uri="{BB962C8B-B14F-4D97-AF65-F5344CB8AC3E}">
        <p14:creationId xmlns:p14="http://schemas.microsoft.com/office/powerpoint/2010/main" val="3979867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ntent RIGHT Shape">
    <p:spTree>
      <p:nvGrpSpPr>
        <p:cNvPr id="1" name=""/>
        <p:cNvGrpSpPr/>
        <p:nvPr/>
      </p:nvGrpSpPr>
      <p:grpSpPr>
        <a:xfrm>
          <a:off x="0" y="0"/>
          <a:ext cx="0" cy="0"/>
          <a:chOff x="0" y="0"/>
          <a:chExt cx="0" cy="0"/>
        </a:xfrm>
      </p:grpSpPr>
      <p:sp>
        <p:nvSpPr>
          <p:cNvPr id="12" name="Freeform 5"/>
          <p:cNvSpPr>
            <a:spLocks/>
          </p:cNvSpPr>
          <p:nvPr userDrawn="1"/>
        </p:nvSpPr>
        <p:spPr bwMode="auto">
          <a:xfrm>
            <a:off x="4930775" y="0"/>
            <a:ext cx="7258050" cy="6858000"/>
          </a:xfrm>
          <a:custGeom>
            <a:avLst/>
            <a:gdLst>
              <a:gd name="T0" fmla="*/ 4572 w 4572"/>
              <a:gd name="T1" fmla="*/ 4320 h 4320"/>
              <a:gd name="T2" fmla="*/ 4572 w 4572"/>
              <a:gd name="T3" fmla="*/ 0 h 4320"/>
              <a:gd name="T4" fmla="*/ 0 w 4572"/>
              <a:gd name="T5" fmla="*/ 0 h 4320"/>
              <a:gd name="T6" fmla="*/ 2496 w 4572"/>
              <a:gd name="T7" fmla="*/ 4320 h 4320"/>
              <a:gd name="T8" fmla="*/ 4572 w 4572"/>
              <a:gd name="T9" fmla="*/ 4320 h 4320"/>
            </a:gdLst>
            <a:ahLst/>
            <a:cxnLst>
              <a:cxn ang="0">
                <a:pos x="T0" y="T1"/>
              </a:cxn>
              <a:cxn ang="0">
                <a:pos x="T2" y="T3"/>
              </a:cxn>
              <a:cxn ang="0">
                <a:pos x="T4" y="T5"/>
              </a:cxn>
              <a:cxn ang="0">
                <a:pos x="T6" y="T7"/>
              </a:cxn>
              <a:cxn ang="0">
                <a:pos x="T8" y="T9"/>
              </a:cxn>
            </a:cxnLst>
            <a:rect l="0" t="0" r="r" b="b"/>
            <a:pathLst>
              <a:path w="4572" h="4320">
                <a:moveTo>
                  <a:pt x="4572" y="4320"/>
                </a:moveTo>
                <a:lnTo>
                  <a:pt x="4572" y="0"/>
                </a:lnTo>
                <a:lnTo>
                  <a:pt x="0" y="0"/>
                </a:lnTo>
                <a:lnTo>
                  <a:pt x="2496" y="4320"/>
                </a:lnTo>
                <a:lnTo>
                  <a:pt x="4572" y="432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93110" y="6502146"/>
            <a:ext cx="432190" cy="237744"/>
          </a:xfrm>
          <a:prstGeom prst="rect">
            <a:avLst/>
          </a:prstGeom>
        </p:spPr>
      </p:pic>
      <p:sp>
        <p:nvSpPr>
          <p:cNvPr id="3" name="Content Placeholder 2"/>
          <p:cNvSpPr>
            <a:spLocks noGrp="1"/>
          </p:cNvSpPr>
          <p:nvPr>
            <p:ph idx="1" hasCustomPrompt="1"/>
          </p:nvPr>
        </p:nvSpPr>
        <p:spPr>
          <a:xfrm>
            <a:off x="3326552" y="2306321"/>
            <a:ext cx="2617035" cy="3749040"/>
          </a:xfrm>
        </p:spPr>
        <p:txBody>
          <a:bodyPr anchor="t"/>
          <a:lstStyle>
            <a:lvl1pPr marL="0" indent="0">
              <a:defRPr sz="1600"/>
            </a:lvl1pPr>
            <a:lvl2pPr marL="307975" indent="-147638">
              <a:spcBef>
                <a:spcPts val="600"/>
              </a:spcBef>
              <a:defRPr sz="1400"/>
            </a:lvl2pPr>
            <a:lvl3pPr marL="449263" indent="-133350">
              <a:defRPr sz="1200"/>
            </a:lvl3pPr>
            <a:lvl4pPr marL="568324" indent="-122238">
              <a:defRPr sz="1100"/>
            </a:lvl4pPr>
            <a:lvl5pPr marL="696913" indent="-125413">
              <a:defRPr sz="1100"/>
            </a:lvl5pPr>
          </a:lstStyle>
          <a:p>
            <a:pPr lvl="0"/>
            <a:r>
              <a:rPr lang="en-US"/>
              <a:t>Click to edit master text styles</a:t>
            </a:r>
          </a:p>
        </p:txBody>
      </p:sp>
      <p:sp>
        <p:nvSpPr>
          <p:cNvPr id="35" name="Content Placeholder 2"/>
          <p:cNvSpPr>
            <a:spLocks noGrp="1"/>
          </p:cNvSpPr>
          <p:nvPr>
            <p:ph idx="14" hasCustomPrompt="1"/>
          </p:nvPr>
        </p:nvSpPr>
        <p:spPr>
          <a:xfrm>
            <a:off x="339512" y="2306321"/>
            <a:ext cx="2617035" cy="3749040"/>
          </a:xfrm>
        </p:spPr>
        <p:txBody>
          <a:bodyPr anchor="t"/>
          <a:lstStyle>
            <a:lvl1pPr marL="0" indent="0">
              <a:defRPr sz="1600"/>
            </a:lvl1pPr>
            <a:lvl2pPr marL="307975" indent="-147638">
              <a:spcBef>
                <a:spcPts val="600"/>
              </a:spcBef>
              <a:defRPr sz="1400"/>
            </a:lvl2pPr>
            <a:lvl3pPr marL="449263" indent="-133350">
              <a:defRPr sz="1200"/>
            </a:lvl3pPr>
            <a:lvl4pPr marL="568324" indent="-122238">
              <a:defRPr sz="1100"/>
            </a:lvl4pPr>
            <a:lvl5pPr marL="696913" indent="-125413">
              <a:defRPr sz="1100"/>
            </a:lvl5pPr>
          </a:lstStyle>
          <a:p>
            <a:pPr lvl="0"/>
            <a:r>
              <a:rPr lang="en-US"/>
              <a:t>Click to edit master text styles</a:t>
            </a:r>
          </a:p>
        </p:txBody>
      </p:sp>
      <p:sp>
        <p:nvSpPr>
          <p:cNvPr id="2" name="Title 1"/>
          <p:cNvSpPr>
            <a:spLocks noGrp="1"/>
          </p:cNvSpPr>
          <p:nvPr>
            <p:ph type="title" hasCustomPrompt="1"/>
          </p:nvPr>
        </p:nvSpPr>
        <p:spPr bwMode="gray">
          <a:xfrm>
            <a:off x="8220580" y="1300482"/>
            <a:ext cx="3585341" cy="2158998"/>
          </a:xfrm>
        </p:spPr>
        <p:txBody>
          <a:bodyPr anchor="b"/>
          <a:lstStyle>
            <a:lvl1pPr>
              <a:defRPr sz="3200">
                <a:solidFill>
                  <a:srgbClr val="FFFFFF"/>
                </a:solidFill>
              </a:defRPr>
            </a:lvl1pPr>
          </a:lstStyle>
          <a:p>
            <a:r>
              <a:rPr lang="en-US"/>
              <a:t>Click to Edit Master Title Style</a:t>
            </a:r>
          </a:p>
        </p:txBody>
      </p:sp>
      <p:sp>
        <p:nvSpPr>
          <p:cNvPr id="5" name="Subtitle 2"/>
          <p:cNvSpPr>
            <a:spLocks noGrp="1"/>
          </p:cNvSpPr>
          <p:nvPr>
            <p:ph type="body" sz="quarter" idx="13" hasCustomPrompt="1"/>
          </p:nvPr>
        </p:nvSpPr>
        <p:spPr bwMode="gray">
          <a:xfrm>
            <a:off x="8220580" y="3901442"/>
            <a:ext cx="3585341" cy="1422400"/>
          </a:xfrm>
        </p:spPr>
        <p:txBody>
          <a:bodyPr/>
          <a:lstStyle>
            <a:lvl1pPr marL="0" indent="0">
              <a:buNone/>
              <a:defRPr sz="2200">
                <a:solidFill>
                  <a:srgbClr val="FFFFFF"/>
                </a:solidFill>
              </a:defRPr>
            </a:lvl1pPr>
            <a:lvl2pPr marL="260350" indent="0">
              <a:buNone/>
              <a:defRPr/>
            </a:lvl2pPr>
            <a:lvl3pPr marL="500062" indent="0">
              <a:buNone/>
              <a:defRPr/>
            </a:lvl3pPr>
            <a:lvl4pPr marL="676275" indent="0">
              <a:buNone/>
              <a:defRPr/>
            </a:lvl4pPr>
            <a:lvl5pPr marL="858837" indent="0">
              <a:buNone/>
              <a:defRPr/>
            </a:lvl5pPr>
          </a:lstStyle>
          <a:p>
            <a:pPr lvl="0"/>
            <a:r>
              <a:rPr lang="en-US"/>
              <a:t>Click to edit master text styles</a:t>
            </a:r>
          </a:p>
        </p:txBody>
      </p:sp>
      <p:sp>
        <p:nvSpPr>
          <p:cNvPr id="9" name="TextBox 8">
            <a:extLst>
              <a:ext uri="{FF2B5EF4-FFF2-40B4-BE49-F238E27FC236}">
                <a16:creationId xmlns:a16="http://schemas.microsoft.com/office/drawing/2014/main" id="{5BDF7A8D-26AD-4962-B1D1-7D9322A587D3}"/>
              </a:ext>
            </a:extLst>
          </p:cNvPr>
          <p:cNvSpPr txBox="1"/>
          <p:nvPr userDrawn="1"/>
        </p:nvSpPr>
        <p:spPr>
          <a:xfrm>
            <a:off x="923687" y="6568567"/>
            <a:ext cx="3434404" cy="230832"/>
          </a:xfrm>
          <a:prstGeom prst="rect">
            <a:avLst/>
          </a:prstGeom>
          <a:noFill/>
        </p:spPr>
        <p:txBody>
          <a:bodyPr wrap="square" lIns="0" rtlCol="0">
            <a:spAutoFit/>
          </a:bodyPr>
          <a:lstStyle/>
          <a:p>
            <a:r>
              <a:rPr lang="en-US" sz="900">
                <a:solidFill>
                  <a:srgbClr val="6D6E71"/>
                </a:solidFill>
              </a:rPr>
              <a:t>©2019  </a:t>
            </a:r>
            <a:r>
              <a:rPr lang="en-US" sz="900">
                <a:solidFill>
                  <a:srgbClr val="6D6E71"/>
                </a:solidFill>
                <a:latin typeface="+mn-lt"/>
                <a:sym typeface="Wingdings" panose="05000000000000000000" pitchFamily="2" charset="2"/>
              </a:rPr>
              <a:t>  </a:t>
            </a:r>
            <a:r>
              <a:rPr lang="en-US" sz="900">
                <a:solidFill>
                  <a:srgbClr val="6D6E71"/>
                </a:solidFill>
              </a:rPr>
              <a:t>Equinix.com</a:t>
            </a:r>
          </a:p>
        </p:txBody>
      </p:sp>
      <p:sp>
        <p:nvSpPr>
          <p:cNvPr id="10" name="Slide Number Placeholder 7">
            <a:extLst>
              <a:ext uri="{FF2B5EF4-FFF2-40B4-BE49-F238E27FC236}">
                <a16:creationId xmlns:a16="http://schemas.microsoft.com/office/drawing/2014/main" id="{3C5A3095-EBFA-4E59-9729-01ECF2105502}"/>
              </a:ext>
            </a:extLst>
          </p:cNvPr>
          <p:cNvSpPr>
            <a:spLocks noGrp="1"/>
          </p:cNvSpPr>
          <p:nvPr>
            <p:ph type="sldNum" sz="quarter" idx="10"/>
          </p:nvPr>
        </p:nvSpPr>
        <p:spPr>
          <a:xfrm>
            <a:off x="339512" y="6501422"/>
            <a:ext cx="430528" cy="365125"/>
          </a:xfrm>
        </p:spPr>
        <p:txBody>
          <a:bodyPr/>
          <a:lstStyle>
            <a:lvl1pPr>
              <a:defRPr>
                <a:solidFill>
                  <a:srgbClr val="6D6E71"/>
                </a:solidFill>
              </a:defRPr>
            </a:lvl1pPr>
          </a:lstStyle>
          <a:p>
            <a:fld id="{0B7C44DC-F45C-4D94-96EC-96DC3CAA6F18}" type="slidenum">
              <a:rPr lang="en-US" smtClean="0"/>
              <a:pPr/>
              <a:t>‹#›</a:t>
            </a:fld>
            <a:endParaRPr lang="en-US"/>
          </a:p>
        </p:txBody>
      </p:sp>
    </p:spTree>
    <p:extLst>
      <p:ext uri="{BB962C8B-B14F-4D97-AF65-F5344CB8AC3E}">
        <p14:creationId xmlns:p14="http://schemas.microsoft.com/office/powerpoint/2010/main" val="1993020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ogo_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192309" y="1896618"/>
            <a:ext cx="5804208" cy="2809134"/>
          </a:xfrm>
          <a:prstGeom prst="rect">
            <a:avLst/>
          </a:prstGeom>
        </p:spPr>
      </p:pic>
    </p:spTree>
    <p:extLst>
      <p:ext uri="{BB962C8B-B14F-4D97-AF65-F5344CB8AC3E}">
        <p14:creationId xmlns:p14="http://schemas.microsoft.com/office/powerpoint/2010/main" val="2851082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a:xfrm>
            <a:off x="339513" y="1461571"/>
            <a:ext cx="11512962" cy="4715392"/>
          </a:xfrm>
        </p:spPr>
        <p:txBody>
          <a:bodyPr/>
          <a:lstStyle>
            <a:lvl1pPr>
              <a:defRPr/>
            </a:lvl1pPr>
            <a:lvl2pPr>
              <a:defRPr/>
            </a:lvl2pPr>
            <a:lvl3pPr>
              <a:defRPr/>
            </a:lvl3pPr>
            <a:lvl4pPr>
              <a:defRPr/>
            </a:lvl4pPr>
          </a:lstStyle>
          <a:p>
            <a:pPr lvl="0"/>
            <a:r>
              <a:rPr lang="en-US"/>
              <a:t>Click to edit master text styles</a:t>
            </a:r>
          </a:p>
        </p:txBody>
      </p:sp>
      <p:sp>
        <p:nvSpPr>
          <p:cNvPr id="5" name="Text Placeholder 27"/>
          <p:cNvSpPr>
            <a:spLocks noGrp="1"/>
          </p:cNvSpPr>
          <p:nvPr>
            <p:ph type="body" sz="quarter" idx="13" hasCustomPrompt="1"/>
          </p:nvPr>
        </p:nvSpPr>
        <p:spPr>
          <a:xfrm>
            <a:off x="339725" y="715963"/>
            <a:ext cx="11512550" cy="379412"/>
          </a:xfrm>
        </p:spPr>
        <p:txBody>
          <a:bodyPr/>
          <a:lstStyle>
            <a:lvl1pPr marL="0" indent="0">
              <a:buNone/>
              <a:defRPr sz="1800"/>
            </a:lvl1pPr>
            <a:lvl2pPr marL="260350" indent="0">
              <a:buNone/>
              <a:defRPr/>
            </a:lvl2pPr>
            <a:lvl3pPr marL="500062" indent="0">
              <a:buNone/>
              <a:defRPr/>
            </a:lvl3pPr>
            <a:lvl4pPr marL="676275" indent="0">
              <a:buNone/>
              <a:defRPr/>
            </a:lvl4pPr>
            <a:lvl5pPr marL="858837" indent="0">
              <a:buNone/>
              <a:defRPr/>
            </a:lvl5pPr>
          </a:lstStyle>
          <a:p>
            <a:pPr lvl="0"/>
            <a:r>
              <a:rPr lang="en-US"/>
              <a:t>Click to add subtitle</a:t>
            </a:r>
          </a:p>
        </p:txBody>
      </p:sp>
      <p:sp>
        <p:nvSpPr>
          <p:cNvPr id="4" name="Slide Number Placeholder 3">
            <a:extLst>
              <a:ext uri="{FF2B5EF4-FFF2-40B4-BE49-F238E27FC236}">
                <a16:creationId xmlns:a16="http://schemas.microsoft.com/office/drawing/2014/main" id="{A82CC2CB-AE4B-4AF0-BB49-1B15D89E35AF}"/>
              </a:ext>
            </a:extLst>
          </p:cNvPr>
          <p:cNvSpPr>
            <a:spLocks noGrp="1"/>
          </p:cNvSpPr>
          <p:nvPr>
            <p:ph type="sldNum" sz="quarter" idx="14"/>
          </p:nvPr>
        </p:nvSpPr>
        <p:spPr/>
        <p:txBody>
          <a:bodyPr/>
          <a:lstStyle/>
          <a:p>
            <a:fld id="{0B7C44DC-F45C-4D94-96EC-96DC3CAA6F18}" type="slidenum">
              <a:rPr lang="en-US" smtClean="0"/>
              <a:pPr/>
              <a:t>‹#›</a:t>
            </a:fld>
            <a:endParaRPr lang="en-US"/>
          </a:p>
        </p:txBody>
      </p:sp>
    </p:spTree>
    <p:extLst>
      <p:ext uri="{BB962C8B-B14F-4D97-AF65-F5344CB8AC3E}">
        <p14:creationId xmlns:p14="http://schemas.microsoft.com/office/powerpoint/2010/main" val="49782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5"/>
          <p:cNvSpPr>
            <a:spLocks/>
          </p:cNvSpPr>
          <p:nvPr userDrawn="1"/>
        </p:nvSpPr>
        <p:spPr bwMode="auto">
          <a:xfrm>
            <a:off x="-3175" y="2441577"/>
            <a:ext cx="9710738" cy="1971675"/>
          </a:xfrm>
          <a:custGeom>
            <a:avLst/>
            <a:gdLst>
              <a:gd name="T0" fmla="*/ 0 w 6117"/>
              <a:gd name="T1" fmla="*/ 0 h 1242"/>
              <a:gd name="T2" fmla="*/ 0 w 6117"/>
              <a:gd name="T3" fmla="*/ 1242 h 1242"/>
              <a:gd name="T4" fmla="*/ 6117 w 6117"/>
              <a:gd name="T5" fmla="*/ 1242 h 1242"/>
              <a:gd name="T6" fmla="*/ 5403 w 6117"/>
              <a:gd name="T7" fmla="*/ 0 h 1242"/>
              <a:gd name="T8" fmla="*/ 0 w 6117"/>
              <a:gd name="T9" fmla="*/ 0 h 1242"/>
            </a:gdLst>
            <a:ahLst/>
            <a:cxnLst>
              <a:cxn ang="0">
                <a:pos x="T0" y="T1"/>
              </a:cxn>
              <a:cxn ang="0">
                <a:pos x="T2" y="T3"/>
              </a:cxn>
              <a:cxn ang="0">
                <a:pos x="T4" y="T5"/>
              </a:cxn>
              <a:cxn ang="0">
                <a:pos x="T6" y="T7"/>
              </a:cxn>
              <a:cxn ang="0">
                <a:pos x="T8" y="T9"/>
              </a:cxn>
            </a:cxnLst>
            <a:rect l="0" t="0" r="r" b="b"/>
            <a:pathLst>
              <a:path w="6117" h="1242">
                <a:moveTo>
                  <a:pt x="0" y="0"/>
                </a:moveTo>
                <a:lnTo>
                  <a:pt x="0" y="1242"/>
                </a:lnTo>
                <a:lnTo>
                  <a:pt x="6117" y="1242"/>
                </a:lnTo>
                <a:lnTo>
                  <a:pt x="5403"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hasCustomPrompt="1"/>
          </p:nvPr>
        </p:nvSpPr>
        <p:spPr bwMode="gray">
          <a:xfrm>
            <a:off x="634152" y="2519899"/>
            <a:ext cx="7912690" cy="1808262"/>
          </a:xfrm>
        </p:spPr>
        <p:txBody>
          <a:bodyPr vert="horz" lIns="0" tIns="0" rIns="0" bIns="0" rtlCol="0" anchor="ctr" anchorCtr="0">
            <a:noAutofit/>
          </a:bodyPr>
          <a:lstStyle>
            <a:lvl1pPr>
              <a:defRPr lang="en-US" sz="3200" dirty="0">
                <a:solidFill>
                  <a:schemeClr val="bg1"/>
                </a:solidFill>
              </a:defRPr>
            </a:lvl1pPr>
          </a:lstStyle>
          <a:p>
            <a:pPr lvl="0"/>
            <a:r>
              <a:rPr lang="en-US"/>
              <a:t>Click to Edit Master Title Style</a:t>
            </a:r>
          </a:p>
        </p:txBody>
      </p:sp>
      <p:sp>
        <p:nvSpPr>
          <p:cNvPr id="3" name="Text Placeholder 2"/>
          <p:cNvSpPr>
            <a:spLocks noGrp="1"/>
          </p:cNvSpPr>
          <p:nvPr>
            <p:ph type="body" idx="1"/>
          </p:nvPr>
        </p:nvSpPr>
        <p:spPr>
          <a:xfrm>
            <a:off x="634152" y="4589466"/>
            <a:ext cx="8815287" cy="1500187"/>
          </a:xfrm>
        </p:spPr>
        <p:txBody>
          <a:bodyPr/>
          <a:lstStyle>
            <a:lvl1pPr marL="0" indent="0">
              <a:buNone/>
              <a:defRPr sz="2399">
                <a:solidFill>
                  <a:srgbClr val="6D6E7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0"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94770" y="6502722"/>
            <a:ext cx="430529" cy="237168"/>
          </a:xfrm>
          <a:prstGeom prst="rect">
            <a:avLst/>
          </a:prstGeom>
        </p:spPr>
      </p:pic>
      <p:sp>
        <p:nvSpPr>
          <p:cNvPr id="4" name="Slide Number Placeholder 3">
            <a:extLst>
              <a:ext uri="{FF2B5EF4-FFF2-40B4-BE49-F238E27FC236}">
                <a16:creationId xmlns:a16="http://schemas.microsoft.com/office/drawing/2014/main" id="{D96D129A-1FE4-4755-8D3E-A11FE6B2427A}"/>
              </a:ext>
            </a:extLst>
          </p:cNvPr>
          <p:cNvSpPr>
            <a:spLocks noGrp="1"/>
          </p:cNvSpPr>
          <p:nvPr>
            <p:ph type="sldNum" sz="quarter" idx="10"/>
          </p:nvPr>
        </p:nvSpPr>
        <p:spPr/>
        <p:txBody>
          <a:bodyPr/>
          <a:lstStyle>
            <a:lvl1pPr>
              <a:defRPr>
                <a:solidFill>
                  <a:srgbClr val="6D6E71"/>
                </a:solidFill>
              </a:defRPr>
            </a:lvl1pPr>
          </a:lstStyle>
          <a:p>
            <a:fld id="{0B7C44DC-F45C-4D94-96EC-96DC3CAA6F18}" type="slidenum">
              <a:rPr lang="en-US" smtClean="0"/>
              <a:pPr/>
              <a:t>‹#›</a:t>
            </a:fld>
            <a:endParaRPr lang="en-US"/>
          </a:p>
        </p:txBody>
      </p:sp>
      <p:sp>
        <p:nvSpPr>
          <p:cNvPr id="9" name="TextBox 8">
            <a:extLst>
              <a:ext uri="{FF2B5EF4-FFF2-40B4-BE49-F238E27FC236}">
                <a16:creationId xmlns:a16="http://schemas.microsoft.com/office/drawing/2014/main" id="{033B691C-94FA-4B51-9419-1592B801DA11}"/>
              </a:ext>
            </a:extLst>
          </p:cNvPr>
          <p:cNvSpPr txBox="1"/>
          <p:nvPr userDrawn="1"/>
        </p:nvSpPr>
        <p:spPr>
          <a:xfrm>
            <a:off x="923687" y="6568567"/>
            <a:ext cx="3434404" cy="230832"/>
          </a:xfrm>
          <a:prstGeom prst="rect">
            <a:avLst/>
          </a:prstGeom>
          <a:noFill/>
        </p:spPr>
        <p:txBody>
          <a:bodyPr wrap="square" lIns="0" rtlCol="0">
            <a:spAutoFit/>
          </a:bodyPr>
          <a:lstStyle/>
          <a:p>
            <a:r>
              <a:rPr lang="en-US" sz="900">
                <a:solidFill>
                  <a:srgbClr val="6D6E71"/>
                </a:solidFill>
              </a:rPr>
              <a:t>©2019  </a:t>
            </a:r>
            <a:r>
              <a:rPr lang="en-US" sz="900">
                <a:solidFill>
                  <a:srgbClr val="6D6E71"/>
                </a:solidFill>
                <a:latin typeface="+mn-lt"/>
                <a:sym typeface="Wingdings" panose="05000000000000000000" pitchFamily="2" charset="2"/>
              </a:rPr>
              <a:t>  </a:t>
            </a:r>
            <a:r>
              <a:rPr lang="en-US" sz="900">
                <a:solidFill>
                  <a:srgbClr val="6D6E71"/>
                </a:solidFill>
              </a:rPr>
              <a:t>Equinix.com</a:t>
            </a:r>
          </a:p>
        </p:txBody>
      </p:sp>
    </p:spTree>
    <p:extLst>
      <p:ext uri="{BB962C8B-B14F-4D97-AF65-F5344CB8AC3E}">
        <p14:creationId xmlns:p14="http://schemas.microsoft.com/office/powerpoint/2010/main" val="242518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9513" y="333810"/>
            <a:ext cx="11512963" cy="384048"/>
          </a:xfrm>
        </p:spPr>
        <p:txBody>
          <a:bodyPr/>
          <a:lstStyle/>
          <a:p>
            <a:r>
              <a:rPr lang="en-US"/>
              <a:t>Click to Edit Master Title Style</a:t>
            </a:r>
          </a:p>
        </p:txBody>
      </p:sp>
      <p:sp>
        <p:nvSpPr>
          <p:cNvPr id="3" name="Content Placeholder 2"/>
          <p:cNvSpPr>
            <a:spLocks noGrp="1"/>
          </p:cNvSpPr>
          <p:nvPr>
            <p:ph sz="half" idx="1" hasCustomPrompt="1"/>
          </p:nvPr>
        </p:nvSpPr>
        <p:spPr>
          <a:xfrm>
            <a:off x="339512" y="1474458"/>
            <a:ext cx="5589118" cy="4351338"/>
          </a:xfrm>
        </p:spPr>
        <p:txBody>
          <a:bodyPr/>
          <a:lstStyle>
            <a:lvl1pPr marL="0" indent="0">
              <a:spcBef>
                <a:spcPts val="200"/>
              </a:spcBef>
              <a:defRPr sz="2000"/>
            </a:lvl1pPr>
            <a:lvl2pPr marL="174625" indent="4763">
              <a:spcBef>
                <a:spcPts val="200"/>
              </a:spcBef>
              <a:defRPr sz="1800"/>
            </a:lvl2pPr>
            <a:lvl3pPr marL="347663" indent="-1588">
              <a:spcBef>
                <a:spcPts val="200"/>
              </a:spcBef>
              <a:defRPr sz="1600"/>
            </a:lvl3pPr>
            <a:lvl4pPr marL="508000" indent="-17463">
              <a:spcBef>
                <a:spcPts val="200"/>
              </a:spcBef>
              <a:defRPr sz="1400"/>
            </a:lvl4pPr>
            <a:lvl5pPr marL="720725" indent="-104775">
              <a:defRPr sz="1400"/>
            </a:lvl5pPr>
          </a:lstStyle>
          <a:p>
            <a:pPr lvl="0"/>
            <a:r>
              <a:rPr lang="en-US"/>
              <a:t>Click to edit master text styles</a:t>
            </a:r>
          </a:p>
        </p:txBody>
      </p:sp>
      <p:sp>
        <p:nvSpPr>
          <p:cNvPr id="4" name="Content Placeholder 3"/>
          <p:cNvSpPr>
            <a:spLocks noGrp="1"/>
          </p:cNvSpPr>
          <p:nvPr>
            <p:ph sz="half" idx="2" hasCustomPrompt="1"/>
          </p:nvPr>
        </p:nvSpPr>
        <p:spPr>
          <a:xfrm>
            <a:off x="6266398" y="1474458"/>
            <a:ext cx="5584661" cy="4351338"/>
          </a:xfrm>
        </p:spPr>
        <p:txBody>
          <a:bodyPr vert="horz" lIns="0" tIns="0" rIns="0" bIns="0" rtlCol="0">
            <a:noAutofit/>
          </a:bodyPr>
          <a:lstStyle>
            <a:lvl1pPr>
              <a:spcBef>
                <a:spcPts val="200"/>
              </a:spcBef>
              <a:defRPr lang="en-US" sz="2000" dirty="0" smtClean="0"/>
            </a:lvl1pPr>
            <a:lvl2pPr>
              <a:spcBef>
                <a:spcPts val="200"/>
              </a:spcBef>
              <a:defRPr lang="en-US" sz="1800" dirty="0" smtClean="0"/>
            </a:lvl2pPr>
            <a:lvl3pPr>
              <a:spcBef>
                <a:spcPts val="200"/>
              </a:spcBef>
              <a:defRPr lang="en-US" sz="1600" dirty="0" smtClean="0"/>
            </a:lvl3pPr>
            <a:lvl4pPr>
              <a:spcBef>
                <a:spcPts val="200"/>
              </a:spcBef>
              <a:defRPr lang="en-US" sz="1400" dirty="0" smtClean="0"/>
            </a:lvl4pPr>
            <a:lvl5pPr>
              <a:defRPr lang="en-US" sz="1400" dirty="0"/>
            </a:lvl5pPr>
          </a:lstStyle>
          <a:p>
            <a:pPr lvl="0"/>
            <a:r>
              <a:rPr lang="en-US"/>
              <a:t>Click to edit master text styles</a:t>
            </a:r>
          </a:p>
        </p:txBody>
      </p:sp>
      <p:sp>
        <p:nvSpPr>
          <p:cNvPr id="6" name="Text Placeholder 27"/>
          <p:cNvSpPr>
            <a:spLocks noGrp="1"/>
          </p:cNvSpPr>
          <p:nvPr>
            <p:ph type="body" sz="quarter" idx="13" hasCustomPrompt="1"/>
          </p:nvPr>
        </p:nvSpPr>
        <p:spPr>
          <a:xfrm>
            <a:off x="339725" y="715963"/>
            <a:ext cx="11512550" cy="379412"/>
          </a:xfrm>
        </p:spPr>
        <p:txBody>
          <a:bodyPr/>
          <a:lstStyle>
            <a:lvl1pPr marL="0" indent="0">
              <a:buNone/>
              <a:defRPr sz="1800"/>
            </a:lvl1pPr>
            <a:lvl2pPr marL="260350" indent="0">
              <a:buNone/>
              <a:defRPr/>
            </a:lvl2pPr>
            <a:lvl3pPr marL="500062" indent="0">
              <a:buNone/>
              <a:defRPr/>
            </a:lvl3pPr>
            <a:lvl4pPr marL="676275" indent="0">
              <a:buNone/>
              <a:defRPr/>
            </a:lvl4pPr>
            <a:lvl5pPr marL="858837" indent="0">
              <a:buNone/>
              <a:defRPr/>
            </a:lvl5pPr>
          </a:lstStyle>
          <a:p>
            <a:pPr lvl="0"/>
            <a:r>
              <a:rPr lang="en-US"/>
              <a:t>Click to add subtitle</a:t>
            </a:r>
          </a:p>
        </p:txBody>
      </p:sp>
      <p:sp>
        <p:nvSpPr>
          <p:cNvPr id="5" name="Slide Number Placeholder 4">
            <a:extLst>
              <a:ext uri="{FF2B5EF4-FFF2-40B4-BE49-F238E27FC236}">
                <a16:creationId xmlns:a16="http://schemas.microsoft.com/office/drawing/2014/main" id="{E3EF4DEE-BA60-44E7-990A-88FB41A69717}"/>
              </a:ext>
            </a:extLst>
          </p:cNvPr>
          <p:cNvSpPr>
            <a:spLocks noGrp="1"/>
          </p:cNvSpPr>
          <p:nvPr>
            <p:ph type="sldNum" sz="quarter" idx="14"/>
          </p:nvPr>
        </p:nvSpPr>
        <p:spPr/>
        <p:txBody>
          <a:bodyPr/>
          <a:lstStyle/>
          <a:p>
            <a:fld id="{0B7C44DC-F45C-4D94-96EC-96DC3CAA6F18}" type="slidenum">
              <a:rPr lang="en-US" smtClean="0"/>
              <a:pPr/>
              <a:t>‹#›</a:t>
            </a:fld>
            <a:endParaRPr lang="en-US"/>
          </a:p>
        </p:txBody>
      </p:sp>
    </p:spTree>
    <p:extLst>
      <p:ext uri="{BB962C8B-B14F-4D97-AF65-F5344CB8AC3E}">
        <p14:creationId xmlns:p14="http://schemas.microsoft.com/office/powerpoint/2010/main" val="311464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9511" y="1203767"/>
            <a:ext cx="5589120" cy="585504"/>
          </a:xfrm>
        </p:spPr>
        <p:txBody>
          <a:bodyPr anchor="b"/>
          <a:lstStyle>
            <a:lvl1pPr marL="0" indent="0">
              <a:buNone/>
              <a:defRPr sz="2000" b="1">
                <a:solidFill>
                  <a:schemeClr val="tx1"/>
                </a:solidFill>
              </a:defRPr>
            </a:lvl1pPr>
            <a:lvl2pPr marL="457063" indent="0">
              <a:buNone/>
              <a:defRPr sz="1999" b="1"/>
            </a:lvl2pPr>
            <a:lvl3pPr marL="914126" indent="0">
              <a:buNone/>
              <a:defRPr sz="1799" b="1"/>
            </a:lvl3pPr>
            <a:lvl4pPr marL="1371189" indent="0">
              <a:buNone/>
              <a:defRPr sz="1600" b="1"/>
            </a:lvl4pPr>
            <a:lvl5pPr marL="1828250"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66396" y="1203767"/>
            <a:ext cx="5584662" cy="585504"/>
          </a:xfrm>
        </p:spPr>
        <p:txBody>
          <a:bodyPr anchor="b"/>
          <a:lstStyle>
            <a:lvl1pPr marL="0" indent="0">
              <a:buNone/>
              <a:defRPr sz="2000" b="1">
                <a:solidFill>
                  <a:schemeClr val="tx1"/>
                </a:solidFill>
              </a:defRPr>
            </a:lvl1pPr>
            <a:lvl2pPr marL="457063" indent="0">
              <a:buNone/>
              <a:defRPr sz="1999" b="1"/>
            </a:lvl2pPr>
            <a:lvl3pPr marL="914126" indent="0">
              <a:buNone/>
              <a:defRPr sz="1799" b="1"/>
            </a:lvl3pPr>
            <a:lvl4pPr marL="1371189" indent="0">
              <a:buNone/>
              <a:defRPr sz="1600" b="1"/>
            </a:lvl4pPr>
            <a:lvl5pPr marL="1828250"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1" name="Title 10"/>
          <p:cNvSpPr>
            <a:spLocks noGrp="1"/>
          </p:cNvSpPr>
          <p:nvPr>
            <p:ph type="title" hasCustomPrompt="1"/>
          </p:nvPr>
        </p:nvSpPr>
        <p:spPr>
          <a:xfrm>
            <a:off x="339513" y="333810"/>
            <a:ext cx="11512963" cy="384048"/>
          </a:xfrm>
        </p:spPr>
        <p:txBody>
          <a:bodyPr/>
          <a:lstStyle>
            <a:lvl1pPr>
              <a:defRPr/>
            </a:lvl1pPr>
          </a:lstStyle>
          <a:p>
            <a:r>
              <a:rPr lang="en-US"/>
              <a:t>Click to Edit Master Title Style</a:t>
            </a:r>
          </a:p>
        </p:txBody>
      </p:sp>
      <p:sp>
        <p:nvSpPr>
          <p:cNvPr id="8" name="Text Placeholder 27"/>
          <p:cNvSpPr>
            <a:spLocks noGrp="1"/>
          </p:cNvSpPr>
          <p:nvPr>
            <p:ph type="body" sz="quarter" idx="13" hasCustomPrompt="1"/>
          </p:nvPr>
        </p:nvSpPr>
        <p:spPr>
          <a:xfrm>
            <a:off x="339725" y="715963"/>
            <a:ext cx="11512550" cy="379412"/>
          </a:xfrm>
        </p:spPr>
        <p:txBody>
          <a:bodyPr/>
          <a:lstStyle>
            <a:lvl1pPr marL="0" indent="0">
              <a:buNone/>
              <a:defRPr sz="1800"/>
            </a:lvl1pPr>
            <a:lvl2pPr marL="260350" indent="0">
              <a:buNone/>
              <a:defRPr/>
            </a:lvl2pPr>
            <a:lvl3pPr marL="500062" indent="0">
              <a:buNone/>
              <a:defRPr/>
            </a:lvl3pPr>
            <a:lvl4pPr marL="676275" indent="0">
              <a:buNone/>
              <a:defRPr/>
            </a:lvl4pPr>
            <a:lvl5pPr marL="858837" indent="0">
              <a:buNone/>
              <a:defRPr/>
            </a:lvl5pPr>
          </a:lstStyle>
          <a:p>
            <a:pPr lvl="0"/>
            <a:r>
              <a:rPr lang="en-US"/>
              <a:t>Click to add subtitle</a:t>
            </a:r>
          </a:p>
        </p:txBody>
      </p:sp>
      <p:sp>
        <p:nvSpPr>
          <p:cNvPr id="7" name="Content Placeholder 6"/>
          <p:cNvSpPr>
            <a:spLocks noGrp="1"/>
          </p:cNvSpPr>
          <p:nvPr>
            <p:ph sz="quarter" idx="14" hasCustomPrompt="1"/>
          </p:nvPr>
        </p:nvSpPr>
        <p:spPr>
          <a:xfrm>
            <a:off x="339725" y="1875101"/>
            <a:ext cx="5589588" cy="4322501"/>
          </a:xfrm>
        </p:spPr>
        <p:txBody>
          <a:bodyPr/>
          <a:lstStyle>
            <a:lvl1pPr marL="0" indent="0">
              <a:spcBef>
                <a:spcPts val="200"/>
              </a:spcBef>
              <a:defRPr sz="2000"/>
            </a:lvl1pPr>
            <a:lvl2pPr marL="174625" indent="4763">
              <a:spcBef>
                <a:spcPts val="200"/>
              </a:spcBef>
              <a:defRPr sz="1800"/>
            </a:lvl2pPr>
            <a:lvl3pPr marL="347663" indent="-14288">
              <a:spcBef>
                <a:spcPts val="200"/>
              </a:spcBef>
              <a:defRPr sz="1600"/>
            </a:lvl3pPr>
            <a:lvl4pPr marL="515938" indent="-39688">
              <a:spcBef>
                <a:spcPts val="200"/>
              </a:spcBef>
              <a:defRPr sz="1400"/>
            </a:lvl4pPr>
            <a:lvl5pPr marL="657225" indent="-123825">
              <a:spcBef>
                <a:spcPts val="200"/>
              </a:spcBef>
              <a:defRPr sz="1400"/>
            </a:lvl5pPr>
          </a:lstStyle>
          <a:p>
            <a:pPr lvl="0"/>
            <a:r>
              <a:rPr lang="en-US"/>
              <a:t>Click to edit master text styles</a:t>
            </a:r>
          </a:p>
        </p:txBody>
      </p:sp>
      <p:sp>
        <p:nvSpPr>
          <p:cNvPr id="12" name="Content Placeholder 11"/>
          <p:cNvSpPr>
            <a:spLocks noGrp="1"/>
          </p:cNvSpPr>
          <p:nvPr>
            <p:ph sz="quarter" idx="15" hasCustomPrompt="1"/>
          </p:nvPr>
        </p:nvSpPr>
        <p:spPr>
          <a:xfrm>
            <a:off x="6265864" y="1875101"/>
            <a:ext cx="5584825" cy="4322501"/>
          </a:xfrm>
        </p:spPr>
        <p:txBody>
          <a:bodyPr/>
          <a:lstStyle>
            <a:lvl1pPr marL="0" indent="0">
              <a:spcBef>
                <a:spcPts val="200"/>
              </a:spcBef>
              <a:defRPr sz="2000"/>
            </a:lvl1pPr>
            <a:lvl2pPr marL="184150" indent="0">
              <a:spcBef>
                <a:spcPts val="200"/>
              </a:spcBef>
              <a:buNone/>
              <a:defRPr sz="1800"/>
            </a:lvl2pPr>
            <a:lvl3pPr marL="344488" indent="-11113">
              <a:spcBef>
                <a:spcPts val="200"/>
              </a:spcBef>
              <a:defRPr sz="1600"/>
            </a:lvl3pPr>
            <a:lvl4pPr marL="460375" indent="0">
              <a:spcBef>
                <a:spcPts val="200"/>
              </a:spcBef>
              <a:defRPr sz="1400"/>
            </a:lvl4pPr>
            <a:lvl5pPr marL="655638" indent="-120650">
              <a:spcBef>
                <a:spcPts val="200"/>
              </a:spcBef>
              <a:defRPr sz="1400"/>
            </a:lvl5pPr>
          </a:lstStyle>
          <a:p>
            <a:pPr lvl="0"/>
            <a:r>
              <a:rPr lang="en-US"/>
              <a:t>Click to edit master text styles</a:t>
            </a:r>
          </a:p>
        </p:txBody>
      </p:sp>
      <p:sp>
        <p:nvSpPr>
          <p:cNvPr id="2" name="Slide Number Placeholder 1">
            <a:extLst>
              <a:ext uri="{FF2B5EF4-FFF2-40B4-BE49-F238E27FC236}">
                <a16:creationId xmlns:a16="http://schemas.microsoft.com/office/drawing/2014/main" id="{566C9D58-8746-4479-80A1-F8A0220F1EA6}"/>
              </a:ext>
            </a:extLst>
          </p:cNvPr>
          <p:cNvSpPr>
            <a:spLocks noGrp="1"/>
          </p:cNvSpPr>
          <p:nvPr>
            <p:ph type="sldNum" sz="quarter" idx="16"/>
          </p:nvPr>
        </p:nvSpPr>
        <p:spPr/>
        <p:txBody>
          <a:bodyPr/>
          <a:lstStyle/>
          <a:p>
            <a:fld id="{0B7C44DC-F45C-4D94-96EC-96DC3CAA6F18}" type="slidenum">
              <a:rPr lang="en-US" smtClean="0"/>
              <a:pPr/>
              <a:t>‹#›</a:t>
            </a:fld>
            <a:endParaRPr lang="en-US"/>
          </a:p>
        </p:txBody>
      </p:sp>
    </p:spTree>
    <p:extLst>
      <p:ext uri="{BB962C8B-B14F-4D97-AF65-F5344CB8AC3E}">
        <p14:creationId xmlns:p14="http://schemas.microsoft.com/office/powerpoint/2010/main" val="136814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39511" y="1203767"/>
            <a:ext cx="3514225" cy="585504"/>
          </a:xfrm>
        </p:spPr>
        <p:txBody>
          <a:bodyPr anchor="b"/>
          <a:lstStyle>
            <a:lvl1pPr marL="0" indent="0">
              <a:buNone/>
              <a:defRPr sz="2000" b="1">
                <a:solidFill>
                  <a:schemeClr val="tx1"/>
                </a:solidFill>
              </a:defRPr>
            </a:lvl1pPr>
            <a:lvl2pPr marL="457063" indent="0">
              <a:buNone/>
              <a:defRPr sz="1999" b="1"/>
            </a:lvl2pPr>
            <a:lvl3pPr marL="914126" indent="0">
              <a:buNone/>
              <a:defRPr sz="1799" b="1"/>
            </a:lvl3pPr>
            <a:lvl4pPr marL="1371189" indent="0">
              <a:buNone/>
              <a:defRPr sz="1600" b="1"/>
            </a:lvl4pPr>
            <a:lvl5pPr marL="1828250"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1" name="Title 10"/>
          <p:cNvSpPr>
            <a:spLocks noGrp="1"/>
          </p:cNvSpPr>
          <p:nvPr>
            <p:ph type="title" hasCustomPrompt="1"/>
          </p:nvPr>
        </p:nvSpPr>
        <p:spPr>
          <a:xfrm>
            <a:off x="339513" y="333810"/>
            <a:ext cx="11512963" cy="384048"/>
          </a:xfrm>
        </p:spPr>
        <p:txBody>
          <a:bodyPr/>
          <a:lstStyle>
            <a:lvl1pPr>
              <a:defRPr/>
            </a:lvl1pPr>
          </a:lstStyle>
          <a:p>
            <a:r>
              <a:rPr lang="en-US"/>
              <a:t>Click to Edit Master Title Style</a:t>
            </a:r>
          </a:p>
        </p:txBody>
      </p:sp>
      <p:sp>
        <p:nvSpPr>
          <p:cNvPr id="8" name="Text Placeholder 27"/>
          <p:cNvSpPr>
            <a:spLocks noGrp="1"/>
          </p:cNvSpPr>
          <p:nvPr>
            <p:ph type="body" sz="quarter" idx="13" hasCustomPrompt="1"/>
          </p:nvPr>
        </p:nvSpPr>
        <p:spPr>
          <a:xfrm>
            <a:off x="339725" y="715963"/>
            <a:ext cx="11512550" cy="379412"/>
          </a:xfrm>
        </p:spPr>
        <p:txBody>
          <a:bodyPr/>
          <a:lstStyle>
            <a:lvl1pPr marL="0" indent="0">
              <a:buNone/>
              <a:defRPr sz="1800"/>
            </a:lvl1pPr>
            <a:lvl2pPr marL="260350" indent="0">
              <a:buNone/>
              <a:defRPr/>
            </a:lvl2pPr>
            <a:lvl3pPr marL="500062" indent="0">
              <a:buNone/>
              <a:defRPr/>
            </a:lvl3pPr>
            <a:lvl4pPr marL="676275" indent="0">
              <a:buNone/>
              <a:defRPr/>
            </a:lvl4pPr>
            <a:lvl5pPr marL="858837" indent="0">
              <a:buNone/>
              <a:defRPr/>
            </a:lvl5pPr>
          </a:lstStyle>
          <a:p>
            <a:pPr lvl="0"/>
            <a:r>
              <a:rPr lang="en-US"/>
              <a:t>Click to add subtitle</a:t>
            </a:r>
          </a:p>
        </p:txBody>
      </p:sp>
      <p:sp>
        <p:nvSpPr>
          <p:cNvPr id="7" name="Content Placeholder 6"/>
          <p:cNvSpPr>
            <a:spLocks noGrp="1"/>
          </p:cNvSpPr>
          <p:nvPr>
            <p:ph sz="quarter" idx="14" hasCustomPrompt="1"/>
          </p:nvPr>
        </p:nvSpPr>
        <p:spPr>
          <a:xfrm>
            <a:off x="339727" y="1875101"/>
            <a:ext cx="3514520" cy="4322501"/>
          </a:xfrm>
        </p:spPr>
        <p:txBody>
          <a:bodyPr/>
          <a:lstStyle>
            <a:lvl1pPr marL="0" indent="0">
              <a:spcBef>
                <a:spcPts val="200"/>
              </a:spcBef>
              <a:defRPr sz="1600"/>
            </a:lvl1pPr>
            <a:lvl2pPr marL="327025" indent="-147638">
              <a:spcBef>
                <a:spcPts val="200"/>
              </a:spcBef>
              <a:defRPr sz="1800"/>
            </a:lvl2pPr>
            <a:lvl3pPr marL="469900" indent="-136525">
              <a:spcBef>
                <a:spcPts val="200"/>
              </a:spcBef>
              <a:defRPr sz="1600"/>
            </a:lvl3pPr>
            <a:lvl4pPr marL="600075" indent="-123825">
              <a:spcBef>
                <a:spcPts val="200"/>
              </a:spcBef>
              <a:defRPr sz="1400"/>
            </a:lvl4pPr>
            <a:lvl5pPr marL="657225" indent="-123825">
              <a:spcBef>
                <a:spcPts val="200"/>
              </a:spcBef>
              <a:defRPr sz="1400"/>
            </a:lvl5pPr>
          </a:lstStyle>
          <a:p>
            <a:pPr lvl="0"/>
            <a:r>
              <a:rPr lang="en-US"/>
              <a:t>Click to edit master text styles</a:t>
            </a:r>
          </a:p>
        </p:txBody>
      </p:sp>
      <p:sp>
        <p:nvSpPr>
          <p:cNvPr id="10" name="Text Placeholder 2">
            <a:extLst>
              <a:ext uri="{FF2B5EF4-FFF2-40B4-BE49-F238E27FC236}">
                <a16:creationId xmlns:a16="http://schemas.microsoft.com/office/drawing/2014/main" id="{4F66492C-CB9E-40D0-B073-FA5ED0409DA8}"/>
              </a:ext>
            </a:extLst>
          </p:cNvPr>
          <p:cNvSpPr>
            <a:spLocks noGrp="1"/>
          </p:cNvSpPr>
          <p:nvPr>
            <p:ph type="body" idx="17" hasCustomPrompt="1"/>
          </p:nvPr>
        </p:nvSpPr>
        <p:spPr>
          <a:xfrm>
            <a:off x="4337299" y="1203767"/>
            <a:ext cx="3514225" cy="585504"/>
          </a:xfrm>
        </p:spPr>
        <p:txBody>
          <a:bodyPr anchor="b"/>
          <a:lstStyle>
            <a:lvl1pPr marL="0" indent="0">
              <a:buNone/>
              <a:defRPr sz="2000" b="1">
                <a:solidFill>
                  <a:schemeClr val="tx1"/>
                </a:solidFill>
              </a:defRPr>
            </a:lvl1pPr>
            <a:lvl2pPr marL="457063" indent="0">
              <a:buNone/>
              <a:defRPr sz="1999" b="1"/>
            </a:lvl2pPr>
            <a:lvl3pPr marL="914126" indent="0">
              <a:buNone/>
              <a:defRPr sz="1799" b="1"/>
            </a:lvl3pPr>
            <a:lvl4pPr marL="1371189" indent="0">
              <a:buNone/>
              <a:defRPr sz="1600" b="1"/>
            </a:lvl4pPr>
            <a:lvl5pPr marL="1828250"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3" name="Content Placeholder 6">
            <a:extLst>
              <a:ext uri="{FF2B5EF4-FFF2-40B4-BE49-F238E27FC236}">
                <a16:creationId xmlns:a16="http://schemas.microsoft.com/office/drawing/2014/main" id="{2DA7C5E7-4EC4-4A3C-B013-54D5FC9F1C18}"/>
              </a:ext>
            </a:extLst>
          </p:cNvPr>
          <p:cNvSpPr>
            <a:spLocks noGrp="1"/>
          </p:cNvSpPr>
          <p:nvPr>
            <p:ph sz="quarter" idx="18" hasCustomPrompt="1"/>
          </p:nvPr>
        </p:nvSpPr>
        <p:spPr>
          <a:xfrm>
            <a:off x="4337514" y="1875101"/>
            <a:ext cx="3514520" cy="4322501"/>
          </a:xfrm>
        </p:spPr>
        <p:txBody>
          <a:bodyPr/>
          <a:lstStyle>
            <a:lvl1pPr marL="0" indent="0">
              <a:spcBef>
                <a:spcPts val="200"/>
              </a:spcBef>
              <a:defRPr sz="1600"/>
            </a:lvl1pPr>
            <a:lvl2pPr marL="327025" indent="-147638">
              <a:spcBef>
                <a:spcPts val="200"/>
              </a:spcBef>
              <a:defRPr sz="1800"/>
            </a:lvl2pPr>
            <a:lvl3pPr marL="469900" indent="-136525">
              <a:spcBef>
                <a:spcPts val="200"/>
              </a:spcBef>
              <a:defRPr sz="1600"/>
            </a:lvl3pPr>
            <a:lvl4pPr marL="600075" indent="-123825">
              <a:spcBef>
                <a:spcPts val="200"/>
              </a:spcBef>
              <a:defRPr sz="1400"/>
            </a:lvl4pPr>
            <a:lvl5pPr marL="657225" indent="-123825">
              <a:spcBef>
                <a:spcPts val="200"/>
              </a:spcBef>
              <a:defRPr sz="1400"/>
            </a:lvl5pPr>
          </a:lstStyle>
          <a:p>
            <a:pPr lvl="0"/>
            <a:r>
              <a:rPr lang="en-US"/>
              <a:t>Click to edit master text styles</a:t>
            </a:r>
          </a:p>
        </p:txBody>
      </p:sp>
      <p:sp>
        <p:nvSpPr>
          <p:cNvPr id="14" name="Text Placeholder 2">
            <a:extLst>
              <a:ext uri="{FF2B5EF4-FFF2-40B4-BE49-F238E27FC236}">
                <a16:creationId xmlns:a16="http://schemas.microsoft.com/office/drawing/2014/main" id="{B4D3A953-1A1C-4778-9150-499DAEFCBE8A}"/>
              </a:ext>
            </a:extLst>
          </p:cNvPr>
          <p:cNvSpPr>
            <a:spLocks noGrp="1"/>
          </p:cNvSpPr>
          <p:nvPr>
            <p:ph type="body" idx="19" hasCustomPrompt="1"/>
          </p:nvPr>
        </p:nvSpPr>
        <p:spPr>
          <a:xfrm>
            <a:off x="8334365" y="1203767"/>
            <a:ext cx="3514225" cy="585504"/>
          </a:xfrm>
        </p:spPr>
        <p:txBody>
          <a:bodyPr anchor="b"/>
          <a:lstStyle>
            <a:lvl1pPr marL="0" indent="0">
              <a:buNone/>
              <a:defRPr sz="2000" b="1">
                <a:solidFill>
                  <a:schemeClr val="tx1"/>
                </a:solidFill>
              </a:defRPr>
            </a:lvl1pPr>
            <a:lvl2pPr marL="457063" indent="0">
              <a:buNone/>
              <a:defRPr sz="1999" b="1"/>
            </a:lvl2pPr>
            <a:lvl3pPr marL="914126" indent="0">
              <a:buNone/>
              <a:defRPr sz="1799" b="1"/>
            </a:lvl3pPr>
            <a:lvl4pPr marL="1371189" indent="0">
              <a:buNone/>
              <a:defRPr sz="1600" b="1"/>
            </a:lvl4pPr>
            <a:lvl5pPr marL="1828250"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5" name="Content Placeholder 6">
            <a:extLst>
              <a:ext uri="{FF2B5EF4-FFF2-40B4-BE49-F238E27FC236}">
                <a16:creationId xmlns:a16="http://schemas.microsoft.com/office/drawing/2014/main" id="{0D196709-3C3C-45B9-BB68-32E2B9D0EBD7}"/>
              </a:ext>
            </a:extLst>
          </p:cNvPr>
          <p:cNvSpPr>
            <a:spLocks noGrp="1"/>
          </p:cNvSpPr>
          <p:nvPr>
            <p:ph sz="quarter" idx="20" hasCustomPrompt="1"/>
          </p:nvPr>
        </p:nvSpPr>
        <p:spPr>
          <a:xfrm>
            <a:off x="8334579" y="1875101"/>
            <a:ext cx="3514520" cy="4322501"/>
          </a:xfrm>
        </p:spPr>
        <p:txBody>
          <a:bodyPr/>
          <a:lstStyle>
            <a:lvl1pPr marL="0" indent="0">
              <a:spcBef>
                <a:spcPts val="200"/>
              </a:spcBef>
              <a:defRPr sz="1600"/>
            </a:lvl1pPr>
            <a:lvl2pPr marL="327025" indent="-147638">
              <a:spcBef>
                <a:spcPts val="200"/>
              </a:spcBef>
              <a:defRPr sz="1800"/>
            </a:lvl2pPr>
            <a:lvl3pPr marL="469900" indent="-136525">
              <a:spcBef>
                <a:spcPts val="200"/>
              </a:spcBef>
              <a:defRPr sz="1600"/>
            </a:lvl3pPr>
            <a:lvl4pPr marL="600075" indent="-123825">
              <a:spcBef>
                <a:spcPts val="200"/>
              </a:spcBef>
              <a:defRPr sz="1400"/>
            </a:lvl4pPr>
            <a:lvl5pPr marL="657225" indent="-123825">
              <a:spcBef>
                <a:spcPts val="200"/>
              </a:spcBef>
              <a:defRPr sz="1400"/>
            </a:lvl5pPr>
          </a:lstStyle>
          <a:p>
            <a:pPr lvl="0"/>
            <a:r>
              <a:rPr lang="en-US"/>
              <a:t>Click to edit master text styles</a:t>
            </a:r>
          </a:p>
        </p:txBody>
      </p:sp>
      <p:sp>
        <p:nvSpPr>
          <p:cNvPr id="2" name="Slide Number Placeholder 1">
            <a:extLst>
              <a:ext uri="{FF2B5EF4-FFF2-40B4-BE49-F238E27FC236}">
                <a16:creationId xmlns:a16="http://schemas.microsoft.com/office/drawing/2014/main" id="{0F6E7578-4C14-485B-A724-607D5FE3802F}"/>
              </a:ext>
            </a:extLst>
          </p:cNvPr>
          <p:cNvSpPr>
            <a:spLocks noGrp="1"/>
          </p:cNvSpPr>
          <p:nvPr>
            <p:ph type="sldNum" sz="quarter" idx="21"/>
          </p:nvPr>
        </p:nvSpPr>
        <p:spPr/>
        <p:txBody>
          <a:bodyPr/>
          <a:lstStyle/>
          <a:p>
            <a:fld id="{0B7C44DC-F45C-4D94-96EC-96DC3CAA6F18}" type="slidenum">
              <a:rPr lang="en-US" smtClean="0"/>
              <a:pPr/>
              <a:t>‹#›</a:t>
            </a:fld>
            <a:endParaRPr lang="en-US"/>
          </a:p>
        </p:txBody>
      </p:sp>
    </p:spTree>
    <p:extLst>
      <p:ext uri="{BB962C8B-B14F-4D97-AF65-F5344CB8AC3E}">
        <p14:creationId xmlns:p14="http://schemas.microsoft.com/office/powerpoint/2010/main" val="395423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9513" y="333810"/>
            <a:ext cx="11512963" cy="384048"/>
          </a:xfrm>
        </p:spPr>
        <p:txBody>
          <a:bodyPr/>
          <a:lstStyle>
            <a:lvl1pPr>
              <a:defRPr/>
            </a:lvl1pPr>
          </a:lstStyle>
          <a:p>
            <a:r>
              <a:rPr lang="en-US"/>
              <a:t>Click to Edit Master Title Style</a:t>
            </a:r>
          </a:p>
        </p:txBody>
      </p:sp>
      <p:sp>
        <p:nvSpPr>
          <p:cNvPr id="6" name="Text Placeholder 27"/>
          <p:cNvSpPr>
            <a:spLocks noGrp="1"/>
          </p:cNvSpPr>
          <p:nvPr>
            <p:ph type="body" sz="quarter" idx="13" hasCustomPrompt="1"/>
          </p:nvPr>
        </p:nvSpPr>
        <p:spPr>
          <a:xfrm>
            <a:off x="339725" y="715963"/>
            <a:ext cx="11512550" cy="379412"/>
          </a:xfrm>
        </p:spPr>
        <p:txBody>
          <a:bodyPr/>
          <a:lstStyle>
            <a:lvl1pPr marL="0" indent="0">
              <a:buNone/>
              <a:defRPr sz="1800"/>
            </a:lvl1pPr>
            <a:lvl2pPr marL="260350" indent="0">
              <a:buNone/>
              <a:defRPr/>
            </a:lvl2pPr>
            <a:lvl3pPr marL="500062" indent="0">
              <a:buNone/>
              <a:defRPr/>
            </a:lvl3pPr>
            <a:lvl4pPr marL="676275" indent="0">
              <a:buNone/>
              <a:defRPr/>
            </a:lvl4pPr>
            <a:lvl5pPr marL="858837" indent="0">
              <a:buNone/>
              <a:defRPr/>
            </a:lvl5pPr>
          </a:lstStyle>
          <a:p>
            <a:pPr lvl="0"/>
            <a:r>
              <a:rPr lang="en-US"/>
              <a:t>Click to add subtitle</a:t>
            </a:r>
          </a:p>
        </p:txBody>
      </p:sp>
      <p:sp>
        <p:nvSpPr>
          <p:cNvPr id="33" name="Content Placeholder 2"/>
          <p:cNvSpPr>
            <a:spLocks noGrp="1"/>
          </p:cNvSpPr>
          <p:nvPr>
            <p:ph idx="14" hasCustomPrompt="1"/>
          </p:nvPr>
        </p:nvSpPr>
        <p:spPr>
          <a:xfrm>
            <a:off x="355480" y="1473202"/>
            <a:ext cx="3498765" cy="4112355"/>
          </a:xfrm>
        </p:spPr>
        <p:txBody>
          <a:bodyPr anchor="t"/>
          <a:lstStyle>
            <a:lvl1pPr marL="149225" indent="-149225">
              <a:spcBef>
                <a:spcPts val="200"/>
              </a:spcBef>
              <a:spcAft>
                <a:spcPts val="200"/>
              </a:spcAft>
              <a:defRPr sz="1600"/>
            </a:lvl1pPr>
            <a:lvl2pPr marL="307975" indent="-147638">
              <a:spcBef>
                <a:spcPts val="200"/>
              </a:spcBef>
              <a:spcAft>
                <a:spcPts val="200"/>
              </a:spcAft>
              <a:defRPr sz="1400"/>
            </a:lvl2pPr>
            <a:lvl3pPr marL="449263" indent="-133350">
              <a:spcBef>
                <a:spcPts val="200"/>
              </a:spcBef>
              <a:spcAft>
                <a:spcPts val="200"/>
              </a:spcAft>
              <a:defRPr sz="1200"/>
            </a:lvl3pPr>
            <a:lvl4pPr marL="568324" indent="-122238">
              <a:spcBef>
                <a:spcPts val="200"/>
              </a:spcBef>
              <a:spcAft>
                <a:spcPts val="200"/>
              </a:spcAft>
              <a:defRPr sz="1100"/>
            </a:lvl4pPr>
            <a:lvl5pPr marL="696913" indent="-125413">
              <a:spcBef>
                <a:spcPts val="200"/>
              </a:spcBef>
              <a:spcAft>
                <a:spcPts val="200"/>
              </a:spcAft>
              <a:defRPr sz="1100"/>
            </a:lvl5pPr>
          </a:lstStyle>
          <a:p>
            <a:pPr lvl="0"/>
            <a:r>
              <a:rPr lang="en-US"/>
              <a:t>Click to edit master text styles</a:t>
            </a:r>
          </a:p>
        </p:txBody>
      </p:sp>
      <p:sp>
        <p:nvSpPr>
          <p:cNvPr id="11" name="Content Placeholder 2">
            <a:extLst>
              <a:ext uri="{FF2B5EF4-FFF2-40B4-BE49-F238E27FC236}">
                <a16:creationId xmlns:a16="http://schemas.microsoft.com/office/drawing/2014/main" id="{4B8848D3-F77C-48B4-ABDB-FD18444AE9A7}"/>
              </a:ext>
            </a:extLst>
          </p:cNvPr>
          <p:cNvSpPr>
            <a:spLocks noGrp="1"/>
          </p:cNvSpPr>
          <p:nvPr>
            <p:ph idx="18" hasCustomPrompt="1"/>
          </p:nvPr>
        </p:nvSpPr>
        <p:spPr>
          <a:xfrm>
            <a:off x="4354496" y="1473201"/>
            <a:ext cx="3498765" cy="4112355"/>
          </a:xfrm>
        </p:spPr>
        <p:txBody>
          <a:bodyPr anchor="t"/>
          <a:lstStyle>
            <a:lvl1pPr marL="149225" indent="-149225">
              <a:spcBef>
                <a:spcPts val="200"/>
              </a:spcBef>
              <a:spcAft>
                <a:spcPts val="200"/>
              </a:spcAft>
              <a:defRPr sz="1600"/>
            </a:lvl1pPr>
            <a:lvl2pPr marL="307975" indent="-147638">
              <a:spcBef>
                <a:spcPts val="200"/>
              </a:spcBef>
              <a:spcAft>
                <a:spcPts val="200"/>
              </a:spcAft>
              <a:defRPr sz="1400"/>
            </a:lvl2pPr>
            <a:lvl3pPr marL="449263" indent="-133350">
              <a:spcBef>
                <a:spcPts val="200"/>
              </a:spcBef>
              <a:spcAft>
                <a:spcPts val="200"/>
              </a:spcAft>
              <a:defRPr sz="1200"/>
            </a:lvl3pPr>
            <a:lvl4pPr marL="568324" indent="-122238">
              <a:spcBef>
                <a:spcPts val="200"/>
              </a:spcBef>
              <a:spcAft>
                <a:spcPts val="200"/>
              </a:spcAft>
              <a:defRPr sz="1100"/>
            </a:lvl4pPr>
            <a:lvl5pPr marL="696913" indent="-125413">
              <a:spcBef>
                <a:spcPts val="200"/>
              </a:spcBef>
              <a:spcAft>
                <a:spcPts val="200"/>
              </a:spcAft>
              <a:defRPr sz="1100"/>
            </a:lvl5pPr>
          </a:lstStyle>
          <a:p>
            <a:pPr lvl="0"/>
            <a:r>
              <a:rPr lang="en-US"/>
              <a:t>Click to edit master text styles</a:t>
            </a:r>
          </a:p>
        </p:txBody>
      </p:sp>
      <p:sp>
        <p:nvSpPr>
          <p:cNvPr id="12" name="Content Placeholder 2">
            <a:extLst>
              <a:ext uri="{FF2B5EF4-FFF2-40B4-BE49-F238E27FC236}">
                <a16:creationId xmlns:a16="http://schemas.microsoft.com/office/drawing/2014/main" id="{67BC0A23-A5EF-44F3-9FDF-B6960B8EC3C6}"/>
              </a:ext>
            </a:extLst>
          </p:cNvPr>
          <p:cNvSpPr>
            <a:spLocks noGrp="1"/>
          </p:cNvSpPr>
          <p:nvPr>
            <p:ph idx="19" hasCustomPrompt="1"/>
          </p:nvPr>
        </p:nvSpPr>
        <p:spPr>
          <a:xfrm>
            <a:off x="8353511" y="1473202"/>
            <a:ext cx="3498765" cy="4112355"/>
          </a:xfrm>
        </p:spPr>
        <p:txBody>
          <a:bodyPr anchor="t"/>
          <a:lstStyle>
            <a:lvl1pPr marL="149225" indent="-149225">
              <a:spcBef>
                <a:spcPts val="200"/>
              </a:spcBef>
              <a:spcAft>
                <a:spcPts val="200"/>
              </a:spcAft>
              <a:defRPr sz="1600"/>
            </a:lvl1pPr>
            <a:lvl2pPr marL="307975" indent="-147638">
              <a:spcBef>
                <a:spcPts val="200"/>
              </a:spcBef>
              <a:spcAft>
                <a:spcPts val="200"/>
              </a:spcAft>
              <a:defRPr sz="1400"/>
            </a:lvl2pPr>
            <a:lvl3pPr marL="449263" indent="-133350">
              <a:spcBef>
                <a:spcPts val="200"/>
              </a:spcBef>
              <a:spcAft>
                <a:spcPts val="200"/>
              </a:spcAft>
              <a:defRPr sz="1200"/>
            </a:lvl3pPr>
            <a:lvl4pPr marL="568324" indent="-122238">
              <a:spcBef>
                <a:spcPts val="200"/>
              </a:spcBef>
              <a:spcAft>
                <a:spcPts val="200"/>
              </a:spcAft>
              <a:defRPr sz="1100"/>
            </a:lvl4pPr>
            <a:lvl5pPr marL="696913" indent="-125413">
              <a:spcBef>
                <a:spcPts val="200"/>
              </a:spcBef>
              <a:spcAft>
                <a:spcPts val="200"/>
              </a:spcAft>
              <a:defRPr sz="1100"/>
            </a:lvl5pPr>
          </a:lstStyle>
          <a:p>
            <a:pPr lvl="0"/>
            <a:r>
              <a:rPr lang="en-US"/>
              <a:t>Click to edit master text styles</a:t>
            </a:r>
          </a:p>
        </p:txBody>
      </p:sp>
      <p:sp>
        <p:nvSpPr>
          <p:cNvPr id="3" name="Slide Number Placeholder 2">
            <a:extLst>
              <a:ext uri="{FF2B5EF4-FFF2-40B4-BE49-F238E27FC236}">
                <a16:creationId xmlns:a16="http://schemas.microsoft.com/office/drawing/2014/main" id="{42851D49-38D3-433C-9D73-C0F5F19B9D58}"/>
              </a:ext>
            </a:extLst>
          </p:cNvPr>
          <p:cNvSpPr>
            <a:spLocks noGrp="1"/>
          </p:cNvSpPr>
          <p:nvPr>
            <p:ph type="sldNum" sz="quarter" idx="20"/>
          </p:nvPr>
        </p:nvSpPr>
        <p:spPr/>
        <p:txBody>
          <a:bodyPr/>
          <a:lstStyle/>
          <a:p>
            <a:fld id="{0B7C44DC-F45C-4D94-96EC-96DC3CAA6F18}" type="slidenum">
              <a:rPr lang="en-US" smtClean="0"/>
              <a:pPr/>
              <a:t>‹#›</a:t>
            </a:fld>
            <a:endParaRPr lang="en-US"/>
          </a:p>
        </p:txBody>
      </p:sp>
    </p:spTree>
    <p:extLst>
      <p:ext uri="{BB962C8B-B14F-4D97-AF65-F5344CB8AC3E}">
        <p14:creationId xmlns:p14="http://schemas.microsoft.com/office/powerpoint/2010/main" val="252609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9513" y="333810"/>
            <a:ext cx="11512963" cy="384048"/>
          </a:xfrm>
        </p:spPr>
        <p:txBody>
          <a:bodyPr/>
          <a:lstStyle/>
          <a:p>
            <a:r>
              <a:rPr lang="en-US"/>
              <a:t>Click to Edit Master Title Style</a:t>
            </a:r>
          </a:p>
        </p:txBody>
      </p:sp>
      <p:sp>
        <p:nvSpPr>
          <p:cNvPr id="6" name="Text Placeholder 27"/>
          <p:cNvSpPr>
            <a:spLocks noGrp="1"/>
          </p:cNvSpPr>
          <p:nvPr>
            <p:ph type="body" sz="quarter" idx="13" hasCustomPrompt="1"/>
          </p:nvPr>
        </p:nvSpPr>
        <p:spPr>
          <a:xfrm>
            <a:off x="339725" y="715963"/>
            <a:ext cx="11512550" cy="379412"/>
          </a:xfrm>
        </p:spPr>
        <p:txBody>
          <a:bodyPr/>
          <a:lstStyle>
            <a:lvl1pPr marL="0" indent="0">
              <a:buNone/>
              <a:defRPr sz="1800"/>
            </a:lvl1pPr>
            <a:lvl2pPr marL="260350" indent="0">
              <a:buNone/>
              <a:defRPr/>
            </a:lvl2pPr>
            <a:lvl3pPr marL="500062" indent="0">
              <a:buNone/>
              <a:defRPr/>
            </a:lvl3pPr>
            <a:lvl4pPr marL="676275" indent="0">
              <a:buNone/>
              <a:defRPr/>
            </a:lvl4pPr>
            <a:lvl5pPr marL="858837" indent="0">
              <a:buNone/>
              <a:defRPr/>
            </a:lvl5pPr>
          </a:lstStyle>
          <a:p>
            <a:pPr lvl="0"/>
            <a:r>
              <a:rPr lang="en-US"/>
              <a:t>Click to add subtitle</a:t>
            </a:r>
          </a:p>
        </p:txBody>
      </p:sp>
      <p:sp>
        <p:nvSpPr>
          <p:cNvPr id="32" name="Content Placeholder 2"/>
          <p:cNvSpPr>
            <a:spLocks noGrp="1"/>
          </p:cNvSpPr>
          <p:nvPr>
            <p:ph idx="1" hasCustomPrompt="1"/>
          </p:nvPr>
        </p:nvSpPr>
        <p:spPr>
          <a:xfrm>
            <a:off x="3313996" y="1473202"/>
            <a:ext cx="2617035" cy="4112355"/>
          </a:xfrm>
        </p:spPr>
        <p:txBody>
          <a:bodyPr anchor="t"/>
          <a:lstStyle>
            <a:lvl1pPr marL="0" indent="0">
              <a:defRPr sz="1600"/>
            </a:lvl1pPr>
            <a:lvl2pPr marL="307975" indent="-147638">
              <a:spcBef>
                <a:spcPts val="600"/>
              </a:spcBef>
              <a:defRPr sz="1400"/>
            </a:lvl2pPr>
            <a:lvl3pPr marL="449263" indent="-133350">
              <a:defRPr sz="1200"/>
            </a:lvl3pPr>
            <a:lvl4pPr marL="568324" indent="-122238">
              <a:defRPr sz="1100"/>
            </a:lvl4pPr>
            <a:lvl5pPr marL="696913" indent="-125413">
              <a:defRPr sz="1100"/>
            </a:lvl5pPr>
          </a:lstStyle>
          <a:p>
            <a:pPr lvl="0"/>
            <a:r>
              <a:rPr lang="en-US"/>
              <a:t>Click to edit master text styles</a:t>
            </a:r>
          </a:p>
        </p:txBody>
      </p:sp>
      <p:sp>
        <p:nvSpPr>
          <p:cNvPr id="33" name="Content Placeholder 2"/>
          <p:cNvSpPr>
            <a:spLocks noGrp="1"/>
          </p:cNvSpPr>
          <p:nvPr>
            <p:ph idx="14" hasCustomPrompt="1"/>
          </p:nvPr>
        </p:nvSpPr>
        <p:spPr>
          <a:xfrm>
            <a:off x="355481" y="1473202"/>
            <a:ext cx="2617035" cy="4112355"/>
          </a:xfrm>
        </p:spPr>
        <p:txBody>
          <a:bodyPr anchor="t"/>
          <a:lstStyle>
            <a:lvl1pPr marL="0" indent="0">
              <a:defRPr sz="1600"/>
            </a:lvl1pPr>
            <a:lvl2pPr marL="307975" indent="-147638">
              <a:spcBef>
                <a:spcPts val="600"/>
              </a:spcBef>
              <a:defRPr sz="1400"/>
            </a:lvl2pPr>
            <a:lvl3pPr marL="449263" indent="-133350">
              <a:defRPr sz="1200"/>
            </a:lvl3pPr>
            <a:lvl4pPr marL="568324" indent="-122238">
              <a:defRPr sz="1100"/>
            </a:lvl4pPr>
            <a:lvl5pPr marL="696913" indent="-125413">
              <a:defRPr sz="1100"/>
            </a:lvl5pPr>
          </a:lstStyle>
          <a:p>
            <a:pPr lvl="0"/>
            <a:r>
              <a:rPr lang="en-US"/>
              <a:t>Click to edit master text styles</a:t>
            </a:r>
          </a:p>
        </p:txBody>
      </p:sp>
      <p:sp>
        <p:nvSpPr>
          <p:cNvPr id="34" name="Content Placeholder 2"/>
          <p:cNvSpPr>
            <a:spLocks noGrp="1"/>
          </p:cNvSpPr>
          <p:nvPr>
            <p:ph idx="15" hasCustomPrompt="1"/>
          </p:nvPr>
        </p:nvSpPr>
        <p:spPr>
          <a:xfrm>
            <a:off x="9231027" y="1473202"/>
            <a:ext cx="2617035" cy="4112355"/>
          </a:xfrm>
        </p:spPr>
        <p:txBody>
          <a:bodyPr anchor="t"/>
          <a:lstStyle>
            <a:lvl1pPr marL="0" indent="0">
              <a:defRPr sz="1600"/>
            </a:lvl1pPr>
            <a:lvl2pPr marL="307975" indent="-147638">
              <a:spcBef>
                <a:spcPts val="600"/>
              </a:spcBef>
              <a:defRPr sz="1400"/>
            </a:lvl2pPr>
            <a:lvl3pPr marL="449263" indent="-133350">
              <a:defRPr sz="1200"/>
            </a:lvl3pPr>
            <a:lvl4pPr marL="568324" indent="-122238">
              <a:defRPr sz="1100"/>
            </a:lvl4pPr>
            <a:lvl5pPr marL="696913" indent="-125413">
              <a:defRPr sz="1100"/>
            </a:lvl5pPr>
          </a:lstStyle>
          <a:p>
            <a:pPr lvl="0"/>
            <a:r>
              <a:rPr lang="en-US"/>
              <a:t>Click to edit master text styles</a:t>
            </a:r>
          </a:p>
        </p:txBody>
      </p:sp>
      <p:sp>
        <p:nvSpPr>
          <p:cNvPr id="35" name="Content Placeholder 2"/>
          <p:cNvSpPr>
            <a:spLocks noGrp="1"/>
          </p:cNvSpPr>
          <p:nvPr>
            <p:ph idx="16" hasCustomPrompt="1"/>
          </p:nvPr>
        </p:nvSpPr>
        <p:spPr>
          <a:xfrm>
            <a:off x="6272511" y="1473202"/>
            <a:ext cx="2617035" cy="4112355"/>
          </a:xfrm>
        </p:spPr>
        <p:txBody>
          <a:bodyPr anchor="t"/>
          <a:lstStyle>
            <a:lvl1pPr marL="0" indent="0">
              <a:defRPr sz="1600"/>
            </a:lvl1pPr>
            <a:lvl2pPr marL="307975" indent="-147638">
              <a:spcBef>
                <a:spcPts val="600"/>
              </a:spcBef>
              <a:defRPr sz="1400"/>
            </a:lvl2pPr>
            <a:lvl3pPr marL="449263" indent="-133350">
              <a:defRPr sz="1200"/>
            </a:lvl3pPr>
            <a:lvl4pPr marL="568324" indent="-122238">
              <a:defRPr sz="1100"/>
            </a:lvl4pPr>
            <a:lvl5pPr marL="696913" indent="-125413">
              <a:defRPr sz="1100"/>
            </a:lvl5pPr>
          </a:lstStyle>
          <a:p>
            <a:pPr lvl="0"/>
            <a:r>
              <a:rPr lang="en-US"/>
              <a:t>Click to edit master text styles</a:t>
            </a:r>
          </a:p>
        </p:txBody>
      </p:sp>
      <p:sp>
        <p:nvSpPr>
          <p:cNvPr id="3" name="Slide Number Placeholder 2">
            <a:extLst>
              <a:ext uri="{FF2B5EF4-FFF2-40B4-BE49-F238E27FC236}">
                <a16:creationId xmlns:a16="http://schemas.microsoft.com/office/drawing/2014/main" id="{6696AAD9-35C7-401B-93A5-A7F73E410492}"/>
              </a:ext>
            </a:extLst>
          </p:cNvPr>
          <p:cNvSpPr>
            <a:spLocks noGrp="1"/>
          </p:cNvSpPr>
          <p:nvPr>
            <p:ph type="sldNum" sz="quarter" idx="17"/>
          </p:nvPr>
        </p:nvSpPr>
        <p:spPr/>
        <p:txBody>
          <a:bodyPr/>
          <a:lstStyle/>
          <a:p>
            <a:fld id="{0B7C44DC-F45C-4D94-96EC-96DC3CAA6F18}" type="slidenum">
              <a:rPr lang="en-US" smtClean="0"/>
              <a:pPr/>
              <a:t>‹#›</a:t>
            </a:fld>
            <a:endParaRPr lang="en-US"/>
          </a:p>
        </p:txBody>
      </p:sp>
    </p:spTree>
    <p:extLst>
      <p:ext uri="{BB962C8B-B14F-4D97-AF65-F5344CB8AC3E}">
        <p14:creationId xmlns:p14="http://schemas.microsoft.com/office/powerpoint/2010/main" val="1239243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5"/>
          <p:cNvSpPr>
            <a:spLocks/>
          </p:cNvSpPr>
          <p:nvPr userDrawn="1"/>
        </p:nvSpPr>
        <p:spPr bwMode="auto">
          <a:xfrm>
            <a:off x="0" y="6512406"/>
            <a:ext cx="6125210" cy="345594"/>
          </a:xfrm>
          <a:custGeom>
            <a:avLst/>
            <a:gdLst>
              <a:gd name="T0" fmla="*/ 0 w 4555"/>
              <a:gd name="T1" fmla="*/ 257 h 257"/>
              <a:gd name="T2" fmla="*/ 4555 w 4555"/>
              <a:gd name="T3" fmla="*/ 257 h 257"/>
              <a:gd name="T4" fmla="*/ 4408 w 4555"/>
              <a:gd name="T5" fmla="*/ 0 h 257"/>
              <a:gd name="T6" fmla="*/ 0 w 4555"/>
              <a:gd name="T7" fmla="*/ 0 h 257"/>
              <a:gd name="T8" fmla="*/ 0 w 4555"/>
              <a:gd name="T9" fmla="*/ 257 h 257"/>
            </a:gdLst>
            <a:ahLst/>
            <a:cxnLst>
              <a:cxn ang="0">
                <a:pos x="T0" y="T1"/>
              </a:cxn>
              <a:cxn ang="0">
                <a:pos x="T2" y="T3"/>
              </a:cxn>
              <a:cxn ang="0">
                <a:pos x="T4" y="T5"/>
              </a:cxn>
              <a:cxn ang="0">
                <a:pos x="T6" y="T7"/>
              </a:cxn>
              <a:cxn ang="0">
                <a:pos x="T8" y="T9"/>
              </a:cxn>
            </a:cxnLst>
            <a:rect l="0" t="0" r="r" b="b"/>
            <a:pathLst>
              <a:path w="4555" h="257">
                <a:moveTo>
                  <a:pt x="0" y="257"/>
                </a:moveTo>
                <a:lnTo>
                  <a:pt x="4555" y="257"/>
                </a:lnTo>
                <a:lnTo>
                  <a:pt x="4408" y="0"/>
                </a:lnTo>
                <a:lnTo>
                  <a:pt x="0" y="0"/>
                </a:lnTo>
                <a:lnTo>
                  <a:pt x="0" y="257"/>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 name="Text Placeholder 2"/>
          <p:cNvSpPr>
            <a:spLocks noGrp="1"/>
          </p:cNvSpPr>
          <p:nvPr>
            <p:ph type="body" idx="1"/>
          </p:nvPr>
        </p:nvSpPr>
        <p:spPr>
          <a:xfrm>
            <a:off x="339513" y="1461571"/>
            <a:ext cx="11512962" cy="4715392"/>
          </a:xfrm>
          <a:prstGeom prst="rect">
            <a:avLst/>
          </a:prstGeom>
        </p:spPr>
        <p:txBody>
          <a:bodyPr vert="horz" lIns="0" tIns="0" rIns="0" bIns="0" rtlCol="0">
            <a:noAutofit/>
          </a:bodyPr>
          <a:lstStyle/>
          <a:p>
            <a:pPr lvl="0"/>
            <a:r>
              <a:rPr lang="en-US"/>
              <a:t>Click to edit master text styles</a:t>
            </a:r>
          </a:p>
        </p:txBody>
      </p:sp>
      <p:sp>
        <p:nvSpPr>
          <p:cNvPr id="2" name="Title Placeholder 1"/>
          <p:cNvSpPr>
            <a:spLocks noGrp="1"/>
          </p:cNvSpPr>
          <p:nvPr>
            <p:ph type="title"/>
          </p:nvPr>
        </p:nvSpPr>
        <p:spPr>
          <a:xfrm>
            <a:off x="339513" y="333811"/>
            <a:ext cx="11512963" cy="381806"/>
          </a:xfrm>
          <a:prstGeom prst="rect">
            <a:avLst/>
          </a:prstGeom>
        </p:spPr>
        <p:txBody>
          <a:bodyPr vert="horz" lIns="0" tIns="0" rIns="0" bIns="0" rtlCol="0" anchor="t" anchorCtr="0">
            <a:noAutofit/>
          </a:bodyPr>
          <a:lstStyle/>
          <a:p>
            <a:r>
              <a:rPr lang="en-US"/>
              <a:t>Click to Edit Master Title Style</a:t>
            </a:r>
          </a:p>
        </p:txBody>
      </p:sp>
      <p:pic>
        <p:nvPicPr>
          <p:cNvPr id="15" name="Picture 14"/>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11494770" y="6502722"/>
            <a:ext cx="430529" cy="237168"/>
          </a:xfrm>
          <a:prstGeom prst="rect">
            <a:avLst/>
          </a:prstGeom>
        </p:spPr>
      </p:pic>
      <p:sp>
        <p:nvSpPr>
          <p:cNvPr id="6" name="TextBox 5">
            <a:extLst>
              <a:ext uri="{FF2B5EF4-FFF2-40B4-BE49-F238E27FC236}">
                <a16:creationId xmlns:a16="http://schemas.microsoft.com/office/drawing/2014/main" id="{EDC78B3A-E1A8-4857-B6C7-2DC2285F069F}"/>
              </a:ext>
            </a:extLst>
          </p:cNvPr>
          <p:cNvSpPr txBox="1"/>
          <p:nvPr userDrawn="1"/>
        </p:nvSpPr>
        <p:spPr>
          <a:xfrm>
            <a:off x="923687" y="6568567"/>
            <a:ext cx="3434404" cy="230832"/>
          </a:xfrm>
          <a:prstGeom prst="rect">
            <a:avLst/>
          </a:prstGeom>
          <a:noFill/>
        </p:spPr>
        <p:txBody>
          <a:bodyPr wrap="square" lIns="0" rtlCol="0">
            <a:spAutoFit/>
          </a:bodyPr>
          <a:lstStyle/>
          <a:p>
            <a:r>
              <a:rPr lang="en-US" sz="900">
                <a:solidFill>
                  <a:schemeClr val="bg1"/>
                </a:solidFill>
              </a:rPr>
              <a:t>©2019  </a:t>
            </a:r>
            <a:r>
              <a:rPr lang="en-US" sz="900">
                <a:solidFill>
                  <a:schemeClr val="bg1"/>
                </a:solidFill>
                <a:latin typeface="+mn-lt"/>
                <a:sym typeface="Wingdings" panose="05000000000000000000" pitchFamily="2" charset="2"/>
              </a:rPr>
              <a:t>  </a:t>
            </a:r>
            <a:r>
              <a:rPr lang="en-US" sz="900">
                <a:solidFill>
                  <a:schemeClr val="bg1"/>
                </a:solidFill>
              </a:rPr>
              <a:t>Equinix.com</a:t>
            </a:r>
          </a:p>
        </p:txBody>
      </p:sp>
      <p:sp>
        <p:nvSpPr>
          <p:cNvPr id="8" name="Slide Number Placeholder 7">
            <a:extLst>
              <a:ext uri="{FF2B5EF4-FFF2-40B4-BE49-F238E27FC236}">
                <a16:creationId xmlns:a16="http://schemas.microsoft.com/office/drawing/2014/main" id="{F58AD060-7954-401E-9F6A-E7F9D1E6EC8B}"/>
              </a:ext>
            </a:extLst>
          </p:cNvPr>
          <p:cNvSpPr>
            <a:spLocks noGrp="1"/>
          </p:cNvSpPr>
          <p:nvPr>
            <p:ph type="sldNum" sz="quarter" idx="4"/>
          </p:nvPr>
        </p:nvSpPr>
        <p:spPr>
          <a:xfrm>
            <a:off x="339512" y="6501422"/>
            <a:ext cx="430528" cy="365125"/>
          </a:xfrm>
          <a:prstGeom prst="rect">
            <a:avLst/>
          </a:prstGeom>
        </p:spPr>
        <p:txBody>
          <a:bodyPr vert="horz" lIns="91440" tIns="45720" rIns="91440" bIns="45720" rtlCol="0" anchor="ctr"/>
          <a:lstStyle>
            <a:lvl1pPr algn="l">
              <a:defRPr sz="900">
                <a:solidFill>
                  <a:schemeClr val="bg1"/>
                </a:solidFill>
              </a:defRPr>
            </a:lvl1pPr>
          </a:lstStyle>
          <a:p>
            <a:fld id="{0B7C44DC-F45C-4D94-96EC-96DC3CAA6F18}" type="slidenum">
              <a:rPr lang="en-US" smtClean="0"/>
              <a:pPr/>
              <a:t>‹#›</a:t>
            </a:fld>
            <a:endParaRPr lang="en-US"/>
          </a:p>
        </p:txBody>
      </p:sp>
    </p:spTree>
    <p:extLst>
      <p:ext uri="{BB962C8B-B14F-4D97-AF65-F5344CB8AC3E}">
        <p14:creationId xmlns:p14="http://schemas.microsoft.com/office/powerpoint/2010/main" val="85298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63" r:id="rId4"/>
    <p:sldLayoutId id="2147483664" r:id="rId5"/>
    <p:sldLayoutId id="2147483665" r:id="rId6"/>
    <p:sldLayoutId id="2147483684" r:id="rId7"/>
    <p:sldLayoutId id="2147483682" r:id="rId8"/>
    <p:sldLayoutId id="2147483676" r:id="rId9"/>
    <p:sldLayoutId id="2147483679" r:id="rId10"/>
    <p:sldLayoutId id="2147483678" r:id="rId11"/>
    <p:sldLayoutId id="2147483683" r:id="rId12"/>
    <p:sldLayoutId id="2147483677" r:id="rId13"/>
    <p:sldLayoutId id="2147483666" r:id="rId14"/>
    <p:sldLayoutId id="2147483668" r:id="rId15"/>
    <p:sldLayoutId id="2147483669" r:id="rId16"/>
    <p:sldLayoutId id="2147483685" r:id="rId17"/>
    <p:sldLayoutId id="2147483670" r:id="rId18"/>
    <p:sldLayoutId id="2147483667" r:id="rId19"/>
    <p:sldLayoutId id="2147483672" r:id="rId20"/>
    <p:sldLayoutId id="2147483673" r:id="rId21"/>
    <p:sldLayoutId id="2147483674" r:id="rId22"/>
    <p:sldLayoutId id="2147483675" r:id="rId23"/>
    <p:sldLayoutId id="2147483681" r:id="rId24"/>
  </p:sldLayoutIdLst>
  <p:hf hdr="0" ftr="0" dt="0"/>
  <p:txStyles>
    <p:titleStyle>
      <a:lvl1pPr algn="l" defTabSz="914126" rtl="0" eaLnBrk="1" latinLnBrk="0" hangingPunct="1">
        <a:lnSpc>
          <a:spcPct val="90000"/>
        </a:lnSpc>
        <a:spcBef>
          <a:spcPct val="0"/>
        </a:spcBef>
        <a:buNone/>
        <a:defRPr sz="2400" b="1" kern="1200" spc="-30" baseline="0">
          <a:solidFill>
            <a:schemeClr val="tx1"/>
          </a:solidFill>
          <a:latin typeface="+mj-lt"/>
          <a:ea typeface="+mj-ea"/>
          <a:cs typeface="+mj-cs"/>
        </a:defRPr>
      </a:lvl1pPr>
    </p:titleStyle>
    <p:bodyStyle>
      <a:lvl1pPr marL="0" indent="0" algn="l" defTabSz="914126" rtl="0" eaLnBrk="1" latinLnBrk="0" hangingPunct="1">
        <a:lnSpc>
          <a:spcPct val="100000"/>
        </a:lnSpc>
        <a:spcBef>
          <a:spcPts val="200"/>
        </a:spcBef>
        <a:spcAft>
          <a:spcPts val="200"/>
        </a:spcAft>
        <a:buFont typeface="Arial" panose="020B0604020202020204" pitchFamily="34" charset="0"/>
        <a:buNone/>
        <a:defRPr sz="2400" kern="1200">
          <a:solidFill>
            <a:srgbClr val="6D6E71"/>
          </a:solidFill>
          <a:latin typeface="+mn-lt"/>
          <a:ea typeface="+mn-ea"/>
          <a:cs typeface="+mn-cs"/>
        </a:defRPr>
      </a:lvl1pPr>
      <a:lvl2pPr marL="290513" indent="0" algn="l" defTabSz="914126" rtl="0" eaLnBrk="1" latinLnBrk="0" hangingPunct="1">
        <a:lnSpc>
          <a:spcPct val="100000"/>
        </a:lnSpc>
        <a:spcBef>
          <a:spcPts val="200"/>
        </a:spcBef>
        <a:spcAft>
          <a:spcPts val="200"/>
        </a:spcAft>
        <a:buFont typeface="Arial" panose="020B0604020202020204" pitchFamily="34" charset="0"/>
        <a:buChar char="•"/>
        <a:defRPr sz="2000" kern="1200">
          <a:solidFill>
            <a:srgbClr val="6D6E71"/>
          </a:solidFill>
          <a:latin typeface="+mn-lt"/>
          <a:ea typeface="+mn-ea"/>
          <a:cs typeface="+mn-cs"/>
        </a:defRPr>
      </a:lvl2pPr>
      <a:lvl3pPr marL="508000" indent="-7938" algn="l" defTabSz="914126" rtl="0" eaLnBrk="1" latinLnBrk="0" hangingPunct="1">
        <a:lnSpc>
          <a:spcPct val="100000"/>
        </a:lnSpc>
        <a:spcBef>
          <a:spcPts val="200"/>
        </a:spcBef>
        <a:spcAft>
          <a:spcPts val="200"/>
        </a:spcAft>
        <a:buFont typeface="Arial" panose="020B0604020202020204" pitchFamily="34" charset="0"/>
        <a:buChar char="•"/>
        <a:defRPr sz="1800" kern="1200">
          <a:solidFill>
            <a:srgbClr val="6D6E71"/>
          </a:solidFill>
          <a:latin typeface="+mn-lt"/>
          <a:ea typeface="+mn-ea"/>
          <a:cs typeface="+mn-cs"/>
        </a:defRPr>
      </a:lvl3pPr>
      <a:lvl4pPr marL="682625" indent="-6350" algn="l" defTabSz="914126" rtl="0" eaLnBrk="1" latinLnBrk="0" hangingPunct="1">
        <a:lnSpc>
          <a:spcPct val="100000"/>
        </a:lnSpc>
        <a:spcBef>
          <a:spcPts val="200"/>
        </a:spcBef>
        <a:spcAft>
          <a:spcPts val="200"/>
        </a:spcAft>
        <a:buFont typeface="Arial" panose="020B0604020202020204" pitchFamily="34" charset="0"/>
        <a:buChar char="•"/>
        <a:defRPr sz="1600" kern="1200">
          <a:solidFill>
            <a:srgbClr val="6D6E71"/>
          </a:solidFill>
          <a:latin typeface="+mn-lt"/>
          <a:ea typeface="+mn-ea"/>
          <a:cs typeface="+mn-cs"/>
        </a:defRPr>
      </a:lvl4pPr>
      <a:lvl5pPr marL="855663" indent="3175" algn="l" defTabSz="914126" rtl="0" eaLnBrk="1" latinLnBrk="0" hangingPunct="1">
        <a:lnSpc>
          <a:spcPct val="100000"/>
        </a:lnSpc>
        <a:spcBef>
          <a:spcPts val="200"/>
        </a:spcBef>
        <a:spcAft>
          <a:spcPts val="200"/>
        </a:spcAft>
        <a:buFont typeface="Arial" panose="020B0604020202020204" pitchFamily="34" charset="0"/>
        <a:buChar char="•"/>
        <a:defRPr sz="1400" kern="1200">
          <a:solidFill>
            <a:srgbClr val="6D6E7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7"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0"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emf"/><Relationship Id="rId11" Type="http://schemas.openxmlformats.org/officeDocument/2006/relationships/image" Target="../media/image13.png"/><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microsoft.com/office/2007/relationships/hdphoto" Target="../media/hdphoto2.wdp"/><Relationship Id="rId1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8.png"/><Relationship Id="rId4" Type="http://schemas.microsoft.com/office/2007/relationships/hdphoto" Target="../media/hdphoto4.wdp"/><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Rounded Corners 31">
            <a:extLst>
              <a:ext uri="{FF2B5EF4-FFF2-40B4-BE49-F238E27FC236}">
                <a16:creationId xmlns:a16="http://schemas.microsoft.com/office/drawing/2014/main" id="{95277B5C-AC7B-4A2D-8898-4F96C1A6AC6A}"/>
              </a:ext>
            </a:extLst>
          </p:cNvPr>
          <p:cNvSpPr/>
          <p:nvPr/>
        </p:nvSpPr>
        <p:spPr>
          <a:xfrm>
            <a:off x="401743" y="2205928"/>
            <a:ext cx="5481359" cy="3337475"/>
          </a:xfrm>
          <a:custGeom>
            <a:avLst/>
            <a:gdLst>
              <a:gd name="connsiteX0" fmla="*/ 0 w 3295650"/>
              <a:gd name="connsiteY0" fmla="*/ 300779 h 1804639"/>
              <a:gd name="connsiteX1" fmla="*/ 300779 w 3295650"/>
              <a:gd name="connsiteY1" fmla="*/ 0 h 1804639"/>
              <a:gd name="connsiteX2" fmla="*/ 2994871 w 3295650"/>
              <a:gd name="connsiteY2" fmla="*/ 0 h 1804639"/>
              <a:gd name="connsiteX3" fmla="*/ 3295650 w 3295650"/>
              <a:gd name="connsiteY3" fmla="*/ 300779 h 1804639"/>
              <a:gd name="connsiteX4" fmla="*/ 3295650 w 3295650"/>
              <a:gd name="connsiteY4" fmla="*/ 1503860 h 1804639"/>
              <a:gd name="connsiteX5" fmla="*/ 2994871 w 3295650"/>
              <a:gd name="connsiteY5" fmla="*/ 1804639 h 1804639"/>
              <a:gd name="connsiteX6" fmla="*/ 300779 w 3295650"/>
              <a:gd name="connsiteY6" fmla="*/ 1804639 h 1804639"/>
              <a:gd name="connsiteX7" fmla="*/ 0 w 3295650"/>
              <a:gd name="connsiteY7" fmla="*/ 1503860 h 1804639"/>
              <a:gd name="connsiteX8" fmla="*/ 0 w 3295650"/>
              <a:gd name="connsiteY8" fmla="*/ 300779 h 1804639"/>
              <a:gd name="connsiteX0" fmla="*/ 0 w 3308350"/>
              <a:gd name="connsiteY0" fmla="*/ 167429 h 1804639"/>
              <a:gd name="connsiteX1" fmla="*/ 313479 w 3308350"/>
              <a:gd name="connsiteY1" fmla="*/ 0 h 1804639"/>
              <a:gd name="connsiteX2" fmla="*/ 3007571 w 3308350"/>
              <a:gd name="connsiteY2" fmla="*/ 0 h 1804639"/>
              <a:gd name="connsiteX3" fmla="*/ 3308350 w 3308350"/>
              <a:gd name="connsiteY3" fmla="*/ 300779 h 1804639"/>
              <a:gd name="connsiteX4" fmla="*/ 3308350 w 3308350"/>
              <a:gd name="connsiteY4" fmla="*/ 1503860 h 1804639"/>
              <a:gd name="connsiteX5" fmla="*/ 3007571 w 3308350"/>
              <a:gd name="connsiteY5" fmla="*/ 1804639 h 1804639"/>
              <a:gd name="connsiteX6" fmla="*/ 313479 w 3308350"/>
              <a:gd name="connsiteY6" fmla="*/ 1804639 h 1804639"/>
              <a:gd name="connsiteX7" fmla="*/ 12700 w 3308350"/>
              <a:gd name="connsiteY7" fmla="*/ 1503860 h 1804639"/>
              <a:gd name="connsiteX8" fmla="*/ 0 w 3308350"/>
              <a:gd name="connsiteY8" fmla="*/ 167429 h 1804639"/>
              <a:gd name="connsiteX0" fmla="*/ 0 w 3308350"/>
              <a:gd name="connsiteY0" fmla="*/ 167429 h 1804639"/>
              <a:gd name="connsiteX1" fmla="*/ 230929 w 3308350"/>
              <a:gd name="connsiteY1" fmla="*/ 0 h 1804639"/>
              <a:gd name="connsiteX2" fmla="*/ 3007571 w 3308350"/>
              <a:gd name="connsiteY2" fmla="*/ 0 h 1804639"/>
              <a:gd name="connsiteX3" fmla="*/ 3308350 w 3308350"/>
              <a:gd name="connsiteY3" fmla="*/ 300779 h 1804639"/>
              <a:gd name="connsiteX4" fmla="*/ 3308350 w 3308350"/>
              <a:gd name="connsiteY4" fmla="*/ 1503860 h 1804639"/>
              <a:gd name="connsiteX5" fmla="*/ 3007571 w 3308350"/>
              <a:gd name="connsiteY5" fmla="*/ 1804639 h 1804639"/>
              <a:gd name="connsiteX6" fmla="*/ 313479 w 3308350"/>
              <a:gd name="connsiteY6" fmla="*/ 1804639 h 1804639"/>
              <a:gd name="connsiteX7" fmla="*/ 12700 w 3308350"/>
              <a:gd name="connsiteY7" fmla="*/ 1503860 h 1804639"/>
              <a:gd name="connsiteX8" fmla="*/ 0 w 3308350"/>
              <a:gd name="connsiteY8" fmla="*/ 167429 h 1804639"/>
              <a:gd name="connsiteX0" fmla="*/ 0 w 3308350"/>
              <a:gd name="connsiteY0" fmla="*/ 180129 h 1817339"/>
              <a:gd name="connsiteX1" fmla="*/ 230929 w 3308350"/>
              <a:gd name="connsiteY1" fmla="*/ 12700 h 1817339"/>
              <a:gd name="connsiteX2" fmla="*/ 3109171 w 3308350"/>
              <a:gd name="connsiteY2" fmla="*/ 0 h 1817339"/>
              <a:gd name="connsiteX3" fmla="*/ 3308350 w 3308350"/>
              <a:gd name="connsiteY3" fmla="*/ 313479 h 1817339"/>
              <a:gd name="connsiteX4" fmla="*/ 3308350 w 3308350"/>
              <a:gd name="connsiteY4" fmla="*/ 1516560 h 1817339"/>
              <a:gd name="connsiteX5" fmla="*/ 3007571 w 3308350"/>
              <a:gd name="connsiteY5" fmla="*/ 1817339 h 1817339"/>
              <a:gd name="connsiteX6" fmla="*/ 313479 w 3308350"/>
              <a:gd name="connsiteY6" fmla="*/ 1817339 h 1817339"/>
              <a:gd name="connsiteX7" fmla="*/ 12700 w 3308350"/>
              <a:gd name="connsiteY7" fmla="*/ 1516560 h 1817339"/>
              <a:gd name="connsiteX8" fmla="*/ 0 w 3308350"/>
              <a:gd name="connsiteY8" fmla="*/ 180129 h 1817339"/>
              <a:gd name="connsiteX0" fmla="*/ 0 w 3314700"/>
              <a:gd name="connsiteY0" fmla="*/ 180129 h 1817339"/>
              <a:gd name="connsiteX1" fmla="*/ 230929 w 3314700"/>
              <a:gd name="connsiteY1" fmla="*/ 12700 h 1817339"/>
              <a:gd name="connsiteX2" fmla="*/ 3109171 w 3314700"/>
              <a:gd name="connsiteY2" fmla="*/ 0 h 1817339"/>
              <a:gd name="connsiteX3" fmla="*/ 3314700 w 3314700"/>
              <a:gd name="connsiteY3" fmla="*/ 218229 h 1817339"/>
              <a:gd name="connsiteX4" fmla="*/ 3308350 w 3314700"/>
              <a:gd name="connsiteY4" fmla="*/ 1516560 h 1817339"/>
              <a:gd name="connsiteX5" fmla="*/ 3007571 w 3314700"/>
              <a:gd name="connsiteY5" fmla="*/ 1817339 h 1817339"/>
              <a:gd name="connsiteX6" fmla="*/ 313479 w 3314700"/>
              <a:gd name="connsiteY6" fmla="*/ 1817339 h 1817339"/>
              <a:gd name="connsiteX7" fmla="*/ 12700 w 3314700"/>
              <a:gd name="connsiteY7" fmla="*/ 1516560 h 1817339"/>
              <a:gd name="connsiteX8" fmla="*/ 0 w 3314700"/>
              <a:gd name="connsiteY8" fmla="*/ 180129 h 1817339"/>
              <a:gd name="connsiteX0" fmla="*/ 0 w 3314700"/>
              <a:gd name="connsiteY0" fmla="*/ 180129 h 1817339"/>
              <a:gd name="connsiteX1" fmla="*/ 230929 w 3314700"/>
              <a:gd name="connsiteY1" fmla="*/ 12700 h 1817339"/>
              <a:gd name="connsiteX2" fmla="*/ 3128221 w 3314700"/>
              <a:gd name="connsiteY2" fmla="*/ 0 h 1817339"/>
              <a:gd name="connsiteX3" fmla="*/ 3314700 w 3314700"/>
              <a:gd name="connsiteY3" fmla="*/ 218229 h 1817339"/>
              <a:gd name="connsiteX4" fmla="*/ 3308350 w 3314700"/>
              <a:gd name="connsiteY4" fmla="*/ 1516560 h 1817339"/>
              <a:gd name="connsiteX5" fmla="*/ 3007571 w 3314700"/>
              <a:gd name="connsiteY5" fmla="*/ 1817339 h 1817339"/>
              <a:gd name="connsiteX6" fmla="*/ 313479 w 3314700"/>
              <a:gd name="connsiteY6" fmla="*/ 1817339 h 1817339"/>
              <a:gd name="connsiteX7" fmla="*/ 12700 w 3314700"/>
              <a:gd name="connsiteY7" fmla="*/ 1516560 h 1817339"/>
              <a:gd name="connsiteX8" fmla="*/ 0 w 3314700"/>
              <a:gd name="connsiteY8" fmla="*/ 180129 h 1817339"/>
              <a:gd name="connsiteX0" fmla="*/ 0 w 3315311"/>
              <a:gd name="connsiteY0" fmla="*/ 180129 h 1817339"/>
              <a:gd name="connsiteX1" fmla="*/ 230929 w 3315311"/>
              <a:gd name="connsiteY1" fmla="*/ 12700 h 1817339"/>
              <a:gd name="connsiteX2" fmla="*/ 3128221 w 3315311"/>
              <a:gd name="connsiteY2" fmla="*/ 0 h 1817339"/>
              <a:gd name="connsiteX3" fmla="*/ 3314700 w 3315311"/>
              <a:gd name="connsiteY3" fmla="*/ 218229 h 1817339"/>
              <a:gd name="connsiteX4" fmla="*/ 3314700 w 3315311"/>
              <a:gd name="connsiteY4" fmla="*/ 1580060 h 1817339"/>
              <a:gd name="connsiteX5" fmla="*/ 3007571 w 3315311"/>
              <a:gd name="connsiteY5" fmla="*/ 1817339 h 1817339"/>
              <a:gd name="connsiteX6" fmla="*/ 313479 w 3315311"/>
              <a:gd name="connsiteY6" fmla="*/ 1817339 h 1817339"/>
              <a:gd name="connsiteX7" fmla="*/ 12700 w 3315311"/>
              <a:gd name="connsiteY7" fmla="*/ 1516560 h 1817339"/>
              <a:gd name="connsiteX8" fmla="*/ 0 w 3315311"/>
              <a:gd name="connsiteY8" fmla="*/ 180129 h 1817339"/>
              <a:gd name="connsiteX0" fmla="*/ 0 w 3315311"/>
              <a:gd name="connsiteY0" fmla="*/ 180129 h 1817339"/>
              <a:gd name="connsiteX1" fmla="*/ 230929 w 3315311"/>
              <a:gd name="connsiteY1" fmla="*/ 12700 h 1817339"/>
              <a:gd name="connsiteX2" fmla="*/ 3128221 w 3315311"/>
              <a:gd name="connsiteY2" fmla="*/ 0 h 1817339"/>
              <a:gd name="connsiteX3" fmla="*/ 3314700 w 3315311"/>
              <a:gd name="connsiteY3" fmla="*/ 218229 h 1817339"/>
              <a:gd name="connsiteX4" fmla="*/ 3314700 w 3315311"/>
              <a:gd name="connsiteY4" fmla="*/ 1580060 h 1817339"/>
              <a:gd name="connsiteX5" fmla="*/ 3134571 w 3315311"/>
              <a:gd name="connsiteY5" fmla="*/ 1817339 h 1817339"/>
              <a:gd name="connsiteX6" fmla="*/ 313479 w 3315311"/>
              <a:gd name="connsiteY6" fmla="*/ 1817339 h 1817339"/>
              <a:gd name="connsiteX7" fmla="*/ 12700 w 3315311"/>
              <a:gd name="connsiteY7" fmla="*/ 1516560 h 1817339"/>
              <a:gd name="connsiteX8" fmla="*/ 0 w 3315311"/>
              <a:gd name="connsiteY8" fmla="*/ 180129 h 1817339"/>
              <a:gd name="connsiteX0" fmla="*/ 0 w 3315311"/>
              <a:gd name="connsiteY0" fmla="*/ 180129 h 1817339"/>
              <a:gd name="connsiteX1" fmla="*/ 230929 w 3315311"/>
              <a:gd name="connsiteY1" fmla="*/ 12700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34571 w 3315311"/>
              <a:gd name="connsiteY5" fmla="*/ 1817339 h 1817339"/>
              <a:gd name="connsiteX6" fmla="*/ 313479 w 3315311"/>
              <a:gd name="connsiteY6" fmla="*/ 1817339 h 1817339"/>
              <a:gd name="connsiteX7" fmla="*/ 12700 w 3315311"/>
              <a:gd name="connsiteY7" fmla="*/ 1516560 h 1817339"/>
              <a:gd name="connsiteX8" fmla="*/ 0 w 3315311"/>
              <a:gd name="connsiteY8" fmla="*/ 180129 h 1817339"/>
              <a:gd name="connsiteX0" fmla="*/ 0 w 3315311"/>
              <a:gd name="connsiteY0" fmla="*/ 180129 h 1817339"/>
              <a:gd name="connsiteX1" fmla="*/ 230929 w 3315311"/>
              <a:gd name="connsiteY1" fmla="*/ 12700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47271 w 3315311"/>
              <a:gd name="connsiteY5" fmla="*/ 1817339 h 1817339"/>
              <a:gd name="connsiteX6" fmla="*/ 313479 w 3315311"/>
              <a:gd name="connsiteY6" fmla="*/ 1817339 h 1817339"/>
              <a:gd name="connsiteX7" fmla="*/ 12700 w 3315311"/>
              <a:gd name="connsiteY7" fmla="*/ 1516560 h 1817339"/>
              <a:gd name="connsiteX8" fmla="*/ 0 w 3315311"/>
              <a:gd name="connsiteY8" fmla="*/ 180129 h 1817339"/>
              <a:gd name="connsiteX0" fmla="*/ 0 w 3315311"/>
              <a:gd name="connsiteY0" fmla="*/ 180129 h 1817339"/>
              <a:gd name="connsiteX1" fmla="*/ 230929 w 3315311"/>
              <a:gd name="connsiteY1" fmla="*/ 12700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47271 w 3315311"/>
              <a:gd name="connsiteY5" fmla="*/ 1817339 h 1817339"/>
              <a:gd name="connsiteX6" fmla="*/ 313479 w 3315311"/>
              <a:gd name="connsiteY6" fmla="*/ 1817339 h 1817339"/>
              <a:gd name="connsiteX7" fmla="*/ 12700 w 3315311"/>
              <a:gd name="connsiteY7" fmla="*/ 1599110 h 1817339"/>
              <a:gd name="connsiteX8" fmla="*/ 0 w 3315311"/>
              <a:gd name="connsiteY8" fmla="*/ 180129 h 1817339"/>
              <a:gd name="connsiteX0" fmla="*/ 0 w 3315311"/>
              <a:gd name="connsiteY0" fmla="*/ 180129 h 1817339"/>
              <a:gd name="connsiteX1" fmla="*/ 230929 w 3315311"/>
              <a:gd name="connsiteY1" fmla="*/ 12700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47271 w 3315311"/>
              <a:gd name="connsiteY5" fmla="*/ 1817339 h 1817339"/>
              <a:gd name="connsiteX6" fmla="*/ 237279 w 3315311"/>
              <a:gd name="connsiteY6" fmla="*/ 1817339 h 1817339"/>
              <a:gd name="connsiteX7" fmla="*/ 12700 w 3315311"/>
              <a:gd name="connsiteY7" fmla="*/ 1599110 h 1817339"/>
              <a:gd name="connsiteX8" fmla="*/ 0 w 3315311"/>
              <a:gd name="connsiteY8" fmla="*/ 180129 h 1817339"/>
              <a:gd name="connsiteX0" fmla="*/ 0 w 3315311"/>
              <a:gd name="connsiteY0" fmla="*/ 180129 h 1817339"/>
              <a:gd name="connsiteX1" fmla="*/ 230929 w 3315311"/>
              <a:gd name="connsiteY1" fmla="*/ 12700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47271 w 3315311"/>
              <a:gd name="connsiteY5" fmla="*/ 1817339 h 1817339"/>
              <a:gd name="connsiteX6" fmla="*/ 237279 w 3315311"/>
              <a:gd name="connsiteY6" fmla="*/ 1817339 h 1817339"/>
              <a:gd name="connsiteX7" fmla="*/ 6350 w 3315311"/>
              <a:gd name="connsiteY7" fmla="*/ 1637210 h 1817339"/>
              <a:gd name="connsiteX8" fmla="*/ 0 w 3315311"/>
              <a:gd name="connsiteY8" fmla="*/ 180129 h 1817339"/>
              <a:gd name="connsiteX0" fmla="*/ 0 w 3315311"/>
              <a:gd name="connsiteY0" fmla="*/ 180129 h 1817339"/>
              <a:gd name="connsiteX1" fmla="*/ 230929 w 3315311"/>
              <a:gd name="connsiteY1" fmla="*/ 12700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47271 w 3315311"/>
              <a:gd name="connsiteY5" fmla="*/ 1817339 h 1817339"/>
              <a:gd name="connsiteX6" fmla="*/ 199179 w 3315311"/>
              <a:gd name="connsiteY6" fmla="*/ 1817339 h 1817339"/>
              <a:gd name="connsiteX7" fmla="*/ 6350 w 3315311"/>
              <a:gd name="connsiteY7" fmla="*/ 1637210 h 1817339"/>
              <a:gd name="connsiteX8" fmla="*/ 0 w 3315311"/>
              <a:gd name="connsiteY8" fmla="*/ 180129 h 1817339"/>
              <a:gd name="connsiteX0" fmla="*/ 0 w 3315311"/>
              <a:gd name="connsiteY0" fmla="*/ 180129 h 1817339"/>
              <a:gd name="connsiteX1" fmla="*/ 204293 w 3315311"/>
              <a:gd name="connsiteY1" fmla="*/ 903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47271 w 3315311"/>
              <a:gd name="connsiteY5" fmla="*/ 1817339 h 1817339"/>
              <a:gd name="connsiteX6" fmla="*/ 199179 w 3315311"/>
              <a:gd name="connsiteY6" fmla="*/ 1817339 h 1817339"/>
              <a:gd name="connsiteX7" fmla="*/ 6350 w 3315311"/>
              <a:gd name="connsiteY7" fmla="*/ 1637210 h 1817339"/>
              <a:gd name="connsiteX8" fmla="*/ 0 w 3315311"/>
              <a:gd name="connsiteY8" fmla="*/ 180129 h 1817339"/>
              <a:gd name="connsiteX0" fmla="*/ 0 w 3315311"/>
              <a:gd name="connsiteY0" fmla="*/ 180129 h 1817339"/>
              <a:gd name="connsiteX1" fmla="*/ 204293 w 3315311"/>
              <a:gd name="connsiteY1" fmla="*/ 903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47271 w 3315311"/>
              <a:gd name="connsiteY5" fmla="*/ 1817339 h 1817339"/>
              <a:gd name="connsiteX6" fmla="*/ 199179 w 3315311"/>
              <a:gd name="connsiteY6" fmla="*/ 1817339 h 1817339"/>
              <a:gd name="connsiteX7" fmla="*/ 6350 w 3315311"/>
              <a:gd name="connsiteY7" fmla="*/ 1605296 h 1817339"/>
              <a:gd name="connsiteX8" fmla="*/ 0 w 3315311"/>
              <a:gd name="connsiteY8" fmla="*/ 180129 h 1817339"/>
              <a:gd name="connsiteX0" fmla="*/ 0 w 3315311"/>
              <a:gd name="connsiteY0" fmla="*/ 180129 h 1817339"/>
              <a:gd name="connsiteX1" fmla="*/ 181955 w 3315311"/>
              <a:gd name="connsiteY1" fmla="*/ 903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47271 w 3315311"/>
              <a:gd name="connsiteY5" fmla="*/ 1817339 h 1817339"/>
              <a:gd name="connsiteX6" fmla="*/ 199179 w 3315311"/>
              <a:gd name="connsiteY6" fmla="*/ 1817339 h 1817339"/>
              <a:gd name="connsiteX7" fmla="*/ 6350 w 3315311"/>
              <a:gd name="connsiteY7" fmla="*/ 1605296 h 1817339"/>
              <a:gd name="connsiteX8" fmla="*/ 0 w 3315311"/>
              <a:gd name="connsiteY8" fmla="*/ 180129 h 1817339"/>
              <a:gd name="connsiteX0" fmla="*/ 0 w 3319779"/>
              <a:gd name="connsiteY0" fmla="*/ 212043 h 1817339"/>
              <a:gd name="connsiteX1" fmla="*/ 186423 w 3319779"/>
              <a:gd name="connsiteY1" fmla="*/ 903 h 1817339"/>
              <a:gd name="connsiteX2" fmla="*/ 3132689 w 3319779"/>
              <a:gd name="connsiteY2" fmla="*/ 0 h 1817339"/>
              <a:gd name="connsiteX3" fmla="*/ 3319168 w 3319779"/>
              <a:gd name="connsiteY3" fmla="*/ 218229 h 1817339"/>
              <a:gd name="connsiteX4" fmla="*/ 3319168 w 3319779"/>
              <a:gd name="connsiteY4" fmla="*/ 1630860 h 1817339"/>
              <a:gd name="connsiteX5" fmla="*/ 3151739 w 3319779"/>
              <a:gd name="connsiteY5" fmla="*/ 1817339 h 1817339"/>
              <a:gd name="connsiteX6" fmla="*/ 203647 w 3319779"/>
              <a:gd name="connsiteY6" fmla="*/ 1817339 h 1817339"/>
              <a:gd name="connsiteX7" fmla="*/ 10818 w 3319779"/>
              <a:gd name="connsiteY7" fmla="*/ 1605296 h 1817339"/>
              <a:gd name="connsiteX8" fmla="*/ 0 w 3319779"/>
              <a:gd name="connsiteY8" fmla="*/ 212043 h 1817339"/>
              <a:gd name="connsiteX0" fmla="*/ 0 w 3319779"/>
              <a:gd name="connsiteY0" fmla="*/ 212043 h 1817339"/>
              <a:gd name="connsiteX1" fmla="*/ 186423 w 3319779"/>
              <a:gd name="connsiteY1" fmla="*/ 6222 h 1817339"/>
              <a:gd name="connsiteX2" fmla="*/ 3132689 w 3319779"/>
              <a:gd name="connsiteY2" fmla="*/ 0 h 1817339"/>
              <a:gd name="connsiteX3" fmla="*/ 3319168 w 3319779"/>
              <a:gd name="connsiteY3" fmla="*/ 218229 h 1817339"/>
              <a:gd name="connsiteX4" fmla="*/ 3319168 w 3319779"/>
              <a:gd name="connsiteY4" fmla="*/ 1630860 h 1817339"/>
              <a:gd name="connsiteX5" fmla="*/ 3151739 w 3319779"/>
              <a:gd name="connsiteY5" fmla="*/ 1817339 h 1817339"/>
              <a:gd name="connsiteX6" fmla="*/ 203647 w 3319779"/>
              <a:gd name="connsiteY6" fmla="*/ 1817339 h 1817339"/>
              <a:gd name="connsiteX7" fmla="*/ 10818 w 3319779"/>
              <a:gd name="connsiteY7" fmla="*/ 1605296 h 1817339"/>
              <a:gd name="connsiteX8" fmla="*/ 0 w 3319779"/>
              <a:gd name="connsiteY8" fmla="*/ 212043 h 1817339"/>
              <a:gd name="connsiteX0" fmla="*/ 0 w 3319779"/>
              <a:gd name="connsiteY0" fmla="*/ 212043 h 1817339"/>
              <a:gd name="connsiteX1" fmla="*/ 186423 w 3319779"/>
              <a:gd name="connsiteY1" fmla="*/ 6222 h 1817339"/>
              <a:gd name="connsiteX2" fmla="*/ 3132689 w 3319779"/>
              <a:gd name="connsiteY2" fmla="*/ 0 h 1817339"/>
              <a:gd name="connsiteX3" fmla="*/ 3319168 w 3319779"/>
              <a:gd name="connsiteY3" fmla="*/ 218229 h 1817339"/>
              <a:gd name="connsiteX4" fmla="*/ 3319168 w 3319779"/>
              <a:gd name="connsiteY4" fmla="*/ 1582988 h 1817339"/>
              <a:gd name="connsiteX5" fmla="*/ 3151739 w 3319779"/>
              <a:gd name="connsiteY5" fmla="*/ 1817339 h 1817339"/>
              <a:gd name="connsiteX6" fmla="*/ 203647 w 3319779"/>
              <a:gd name="connsiteY6" fmla="*/ 1817339 h 1817339"/>
              <a:gd name="connsiteX7" fmla="*/ 10818 w 3319779"/>
              <a:gd name="connsiteY7" fmla="*/ 1605296 h 1817339"/>
              <a:gd name="connsiteX8" fmla="*/ 0 w 3319779"/>
              <a:gd name="connsiteY8" fmla="*/ 212043 h 1817339"/>
              <a:gd name="connsiteX0" fmla="*/ 0 w 3319779"/>
              <a:gd name="connsiteY0" fmla="*/ 212043 h 1817339"/>
              <a:gd name="connsiteX1" fmla="*/ 186423 w 3319779"/>
              <a:gd name="connsiteY1" fmla="*/ 6222 h 1817339"/>
              <a:gd name="connsiteX2" fmla="*/ 3132689 w 3319779"/>
              <a:gd name="connsiteY2" fmla="*/ 0 h 1817339"/>
              <a:gd name="connsiteX3" fmla="*/ 3319168 w 3319779"/>
              <a:gd name="connsiteY3" fmla="*/ 218229 h 1817339"/>
              <a:gd name="connsiteX4" fmla="*/ 3319168 w 3319779"/>
              <a:gd name="connsiteY4" fmla="*/ 1582988 h 1817339"/>
              <a:gd name="connsiteX5" fmla="*/ 3129400 w 3319779"/>
              <a:gd name="connsiteY5" fmla="*/ 1817339 h 1817339"/>
              <a:gd name="connsiteX6" fmla="*/ 203647 w 3319779"/>
              <a:gd name="connsiteY6" fmla="*/ 1817339 h 1817339"/>
              <a:gd name="connsiteX7" fmla="*/ 10818 w 3319779"/>
              <a:gd name="connsiteY7" fmla="*/ 1605296 h 1817339"/>
              <a:gd name="connsiteX8" fmla="*/ 0 w 3319779"/>
              <a:gd name="connsiteY8" fmla="*/ 212043 h 1817339"/>
              <a:gd name="connsiteX0" fmla="*/ 0 w 3319779"/>
              <a:gd name="connsiteY0" fmla="*/ 212043 h 1817339"/>
              <a:gd name="connsiteX1" fmla="*/ 186423 w 3319779"/>
              <a:gd name="connsiteY1" fmla="*/ 6222 h 1817339"/>
              <a:gd name="connsiteX2" fmla="*/ 3132689 w 3319779"/>
              <a:gd name="connsiteY2" fmla="*/ 0 h 1817339"/>
              <a:gd name="connsiteX3" fmla="*/ 3319168 w 3319779"/>
              <a:gd name="connsiteY3" fmla="*/ 218229 h 1817339"/>
              <a:gd name="connsiteX4" fmla="*/ 3319168 w 3319779"/>
              <a:gd name="connsiteY4" fmla="*/ 1582988 h 1817339"/>
              <a:gd name="connsiteX5" fmla="*/ 3129400 w 3319779"/>
              <a:gd name="connsiteY5" fmla="*/ 1817339 h 1817339"/>
              <a:gd name="connsiteX6" fmla="*/ 203647 w 3319779"/>
              <a:gd name="connsiteY6" fmla="*/ 1817339 h 1817339"/>
              <a:gd name="connsiteX7" fmla="*/ 14173 w 3319779"/>
              <a:gd name="connsiteY7" fmla="*/ 1641243 h 1817339"/>
              <a:gd name="connsiteX8" fmla="*/ 0 w 3319779"/>
              <a:gd name="connsiteY8" fmla="*/ 212043 h 1817339"/>
              <a:gd name="connsiteX0" fmla="*/ 0 w 3319779"/>
              <a:gd name="connsiteY0" fmla="*/ 212043 h 1817339"/>
              <a:gd name="connsiteX1" fmla="*/ 186423 w 3319779"/>
              <a:gd name="connsiteY1" fmla="*/ 6222 h 1817339"/>
              <a:gd name="connsiteX2" fmla="*/ 3132689 w 3319779"/>
              <a:gd name="connsiteY2" fmla="*/ 0 h 1817339"/>
              <a:gd name="connsiteX3" fmla="*/ 3319168 w 3319779"/>
              <a:gd name="connsiteY3" fmla="*/ 218229 h 1817339"/>
              <a:gd name="connsiteX4" fmla="*/ 3319168 w 3319779"/>
              <a:gd name="connsiteY4" fmla="*/ 1582988 h 1817339"/>
              <a:gd name="connsiteX5" fmla="*/ 3129400 w 3319779"/>
              <a:gd name="connsiteY5" fmla="*/ 1817339 h 1817339"/>
              <a:gd name="connsiteX6" fmla="*/ 203647 w 3319779"/>
              <a:gd name="connsiteY6" fmla="*/ 1817339 h 1817339"/>
              <a:gd name="connsiteX7" fmla="*/ 14173 w 3319779"/>
              <a:gd name="connsiteY7" fmla="*/ 1625266 h 1817339"/>
              <a:gd name="connsiteX8" fmla="*/ 0 w 3319779"/>
              <a:gd name="connsiteY8" fmla="*/ 212043 h 1817339"/>
              <a:gd name="connsiteX0" fmla="*/ 0 w 3319779"/>
              <a:gd name="connsiteY0" fmla="*/ 212043 h 1817339"/>
              <a:gd name="connsiteX1" fmla="*/ 186423 w 3319779"/>
              <a:gd name="connsiteY1" fmla="*/ 6222 h 1817339"/>
              <a:gd name="connsiteX2" fmla="*/ 3132689 w 3319779"/>
              <a:gd name="connsiteY2" fmla="*/ 0 h 1817339"/>
              <a:gd name="connsiteX3" fmla="*/ 3319168 w 3319779"/>
              <a:gd name="connsiteY3" fmla="*/ 218229 h 1817339"/>
              <a:gd name="connsiteX4" fmla="*/ 3319168 w 3319779"/>
              <a:gd name="connsiteY4" fmla="*/ 1582988 h 1817339"/>
              <a:gd name="connsiteX5" fmla="*/ 3129400 w 3319779"/>
              <a:gd name="connsiteY5" fmla="*/ 1817339 h 1817339"/>
              <a:gd name="connsiteX6" fmla="*/ 203647 w 3319779"/>
              <a:gd name="connsiteY6" fmla="*/ 1817339 h 1817339"/>
              <a:gd name="connsiteX7" fmla="*/ 10818 w 3319779"/>
              <a:gd name="connsiteY7" fmla="*/ 1609290 h 1817339"/>
              <a:gd name="connsiteX8" fmla="*/ 0 w 3319779"/>
              <a:gd name="connsiteY8" fmla="*/ 212043 h 1817339"/>
              <a:gd name="connsiteX0" fmla="*/ 0 w 3319779"/>
              <a:gd name="connsiteY0" fmla="*/ 212043 h 1817339"/>
              <a:gd name="connsiteX1" fmla="*/ 186423 w 3319779"/>
              <a:gd name="connsiteY1" fmla="*/ 6222 h 1817339"/>
              <a:gd name="connsiteX2" fmla="*/ 3132689 w 3319779"/>
              <a:gd name="connsiteY2" fmla="*/ 0 h 1817339"/>
              <a:gd name="connsiteX3" fmla="*/ 3319168 w 3319779"/>
              <a:gd name="connsiteY3" fmla="*/ 218229 h 1817339"/>
              <a:gd name="connsiteX4" fmla="*/ 3319168 w 3319779"/>
              <a:gd name="connsiteY4" fmla="*/ 1582988 h 1817339"/>
              <a:gd name="connsiteX5" fmla="*/ 3129400 w 3319779"/>
              <a:gd name="connsiteY5" fmla="*/ 1817339 h 1817339"/>
              <a:gd name="connsiteX6" fmla="*/ 203647 w 3319779"/>
              <a:gd name="connsiteY6" fmla="*/ 1817339 h 1817339"/>
              <a:gd name="connsiteX7" fmla="*/ 10818 w 3319779"/>
              <a:gd name="connsiteY7" fmla="*/ 1569349 h 1817339"/>
              <a:gd name="connsiteX8" fmla="*/ 0 w 3319779"/>
              <a:gd name="connsiteY8" fmla="*/ 212043 h 1817339"/>
              <a:gd name="connsiteX0" fmla="*/ 0 w 3323134"/>
              <a:gd name="connsiteY0" fmla="*/ 236008 h 1817339"/>
              <a:gd name="connsiteX1" fmla="*/ 189778 w 3323134"/>
              <a:gd name="connsiteY1" fmla="*/ 6222 h 1817339"/>
              <a:gd name="connsiteX2" fmla="*/ 3136044 w 3323134"/>
              <a:gd name="connsiteY2" fmla="*/ 0 h 1817339"/>
              <a:gd name="connsiteX3" fmla="*/ 3322523 w 3323134"/>
              <a:gd name="connsiteY3" fmla="*/ 218229 h 1817339"/>
              <a:gd name="connsiteX4" fmla="*/ 3322523 w 3323134"/>
              <a:gd name="connsiteY4" fmla="*/ 1582988 h 1817339"/>
              <a:gd name="connsiteX5" fmla="*/ 3132755 w 3323134"/>
              <a:gd name="connsiteY5" fmla="*/ 1817339 h 1817339"/>
              <a:gd name="connsiteX6" fmla="*/ 207002 w 3323134"/>
              <a:gd name="connsiteY6" fmla="*/ 1817339 h 1817339"/>
              <a:gd name="connsiteX7" fmla="*/ 14173 w 3323134"/>
              <a:gd name="connsiteY7" fmla="*/ 1569349 h 1817339"/>
              <a:gd name="connsiteX8" fmla="*/ 0 w 3323134"/>
              <a:gd name="connsiteY8" fmla="*/ 236008 h 1817339"/>
              <a:gd name="connsiteX0" fmla="*/ 0 w 3323134"/>
              <a:gd name="connsiteY0" fmla="*/ 236008 h 1817339"/>
              <a:gd name="connsiteX1" fmla="*/ 189778 w 3323134"/>
              <a:gd name="connsiteY1" fmla="*/ 6222 h 1817339"/>
              <a:gd name="connsiteX2" fmla="*/ 3136044 w 3323134"/>
              <a:gd name="connsiteY2" fmla="*/ 0 h 1817339"/>
              <a:gd name="connsiteX3" fmla="*/ 3322523 w 3323134"/>
              <a:gd name="connsiteY3" fmla="*/ 218229 h 1817339"/>
              <a:gd name="connsiteX4" fmla="*/ 3322523 w 3323134"/>
              <a:gd name="connsiteY4" fmla="*/ 1547041 h 1817339"/>
              <a:gd name="connsiteX5" fmla="*/ 3132755 w 3323134"/>
              <a:gd name="connsiteY5" fmla="*/ 1817339 h 1817339"/>
              <a:gd name="connsiteX6" fmla="*/ 207002 w 3323134"/>
              <a:gd name="connsiteY6" fmla="*/ 1817339 h 1817339"/>
              <a:gd name="connsiteX7" fmla="*/ 14173 w 3323134"/>
              <a:gd name="connsiteY7" fmla="*/ 1569349 h 1817339"/>
              <a:gd name="connsiteX8" fmla="*/ 0 w 3323134"/>
              <a:gd name="connsiteY8" fmla="*/ 236008 h 1817339"/>
              <a:gd name="connsiteX0" fmla="*/ 0 w 3322899"/>
              <a:gd name="connsiteY0" fmla="*/ 236008 h 1817339"/>
              <a:gd name="connsiteX1" fmla="*/ 189778 w 3322899"/>
              <a:gd name="connsiteY1" fmla="*/ 6222 h 1817339"/>
              <a:gd name="connsiteX2" fmla="*/ 3136044 w 3322899"/>
              <a:gd name="connsiteY2" fmla="*/ 0 h 1817339"/>
              <a:gd name="connsiteX3" fmla="*/ 3319168 w 3322899"/>
              <a:gd name="connsiteY3" fmla="*/ 238200 h 1817339"/>
              <a:gd name="connsiteX4" fmla="*/ 3322523 w 3322899"/>
              <a:gd name="connsiteY4" fmla="*/ 1547041 h 1817339"/>
              <a:gd name="connsiteX5" fmla="*/ 3132755 w 3322899"/>
              <a:gd name="connsiteY5" fmla="*/ 1817339 h 1817339"/>
              <a:gd name="connsiteX6" fmla="*/ 207002 w 3322899"/>
              <a:gd name="connsiteY6" fmla="*/ 1817339 h 1817339"/>
              <a:gd name="connsiteX7" fmla="*/ 14173 w 3322899"/>
              <a:gd name="connsiteY7" fmla="*/ 1569349 h 1817339"/>
              <a:gd name="connsiteX8" fmla="*/ 0 w 3322899"/>
              <a:gd name="connsiteY8" fmla="*/ 236008 h 1817339"/>
              <a:gd name="connsiteX0" fmla="*/ 0 w 3322899"/>
              <a:gd name="connsiteY0" fmla="*/ 232014 h 1813345"/>
              <a:gd name="connsiteX1" fmla="*/ 189778 w 3322899"/>
              <a:gd name="connsiteY1" fmla="*/ 2228 h 1813345"/>
              <a:gd name="connsiteX2" fmla="*/ 3105851 w 3322899"/>
              <a:gd name="connsiteY2" fmla="*/ 0 h 1813345"/>
              <a:gd name="connsiteX3" fmla="*/ 3319168 w 3322899"/>
              <a:gd name="connsiteY3" fmla="*/ 234206 h 1813345"/>
              <a:gd name="connsiteX4" fmla="*/ 3322523 w 3322899"/>
              <a:gd name="connsiteY4" fmla="*/ 1543047 h 1813345"/>
              <a:gd name="connsiteX5" fmla="*/ 3132755 w 3322899"/>
              <a:gd name="connsiteY5" fmla="*/ 1813345 h 1813345"/>
              <a:gd name="connsiteX6" fmla="*/ 207002 w 3322899"/>
              <a:gd name="connsiteY6" fmla="*/ 1813345 h 1813345"/>
              <a:gd name="connsiteX7" fmla="*/ 14173 w 3322899"/>
              <a:gd name="connsiteY7" fmla="*/ 1565355 h 1813345"/>
              <a:gd name="connsiteX8" fmla="*/ 0 w 3322899"/>
              <a:gd name="connsiteY8" fmla="*/ 232014 h 1813345"/>
              <a:gd name="connsiteX0" fmla="*/ 0 w 3322899"/>
              <a:gd name="connsiteY0" fmla="*/ 251985 h 1813345"/>
              <a:gd name="connsiteX1" fmla="*/ 189778 w 3322899"/>
              <a:gd name="connsiteY1" fmla="*/ 2228 h 1813345"/>
              <a:gd name="connsiteX2" fmla="*/ 3105851 w 3322899"/>
              <a:gd name="connsiteY2" fmla="*/ 0 h 1813345"/>
              <a:gd name="connsiteX3" fmla="*/ 3319168 w 3322899"/>
              <a:gd name="connsiteY3" fmla="*/ 234206 h 1813345"/>
              <a:gd name="connsiteX4" fmla="*/ 3322523 w 3322899"/>
              <a:gd name="connsiteY4" fmla="*/ 1543047 h 1813345"/>
              <a:gd name="connsiteX5" fmla="*/ 3132755 w 3322899"/>
              <a:gd name="connsiteY5" fmla="*/ 1813345 h 1813345"/>
              <a:gd name="connsiteX6" fmla="*/ 207002 w 3322899"/>
              <a:gd name="connsiteY6" fmla="*/ 1813345 h 1813345"/>
              <a:gd name="connsiteX7" fmla="*/ 14173 w 3322899"/>
              <a:gd name="connsiteY7" fmla="*/ 1565355 h 1813345"/>
              <a:gd name="connsiteX8" fmla="*/ 0 w 3322899"/>
              <a:gd name="connsiteY8" fmla="*/ 251985 h 1813345"/>
              <a:gd name="connsiteX0" fmla="*/ 0 w 3322899"/>
              <a:gd name="connsiteY0" fmla="*/ 251985 h 1813345"/>
              <a:gd name="connsiteX1" fmla="*/ 209907 w 3322899"/>
              <a:gd name="connsiteY1" fmla="*/ 6222 h 1813345"/>
              <a:gd name="connsiteX2" fmla="*/ 3105851 w 3322899"/>
              <a:gd name="connsiteY2" fmla="*/ 0 h 1813345"/>
              <a:gd name="connsiteX3" fmla="*/ 3319168 w 3322899"/>
              <a:gd name="connsiteY3" fmla="*/ 234206 h 1813345"/>
              <a:gd name="connsiteX4" fmla="*/ 3322523 w 3322899"/>
              <a:gd name="connsiteY4" fmla="*/ 1543047 h 1813345"/>
              <a:gd name="connsiteX5" fmla="*/ 3132755 w 3322899"/>
              <a:gd name="connsiteY5" fmla="*/ 1813345 h 1813345"/>
              <a:gd name="connsiteX6" fmla="*/ 207002 w 3322899"/>
              <a:gd name="connsiteY6" fmla="*/ 1813345 h 1813345"/>
              <a:gd name="connsiteX7" fmla="*/ 14173 w 3322899"/>
              <a:gd name="connsiteY7" fmla="*/ 1565355 h 1813345"/>
              <a:gd name="connsiteX8" fmla="*/ 0 w 3322899"/>
              <a:gd name="connsiteY8" fmla="*/ 251985 h 1813345"/>
              <a:gd name="connsiteX0" fmla="*/ 10296 w 3308726"/>
              <a:gd name="connsiteY0" fmla="*/ 247485 h 1813345"/>
              <a:gd name="connsiteX1" fmla="*/ 195734 w 3308726"/>
              <a:gd name="connsiteY1" fmla="*/ 6222 h 1813345"/>
              <a:gd name="connsiteX2" fmla="*/ 3091678 w 3308726"/>
              <a:gd name="connsiteY2" fmla="*/ 0 h 1813345"/>
              <a:gd name="connsiteX3" fmla="*/ 3304995 w 3308726"/>
              <a:gd name="connsiteY3" fmla="*/ 234206 h 1813345"/>
              <a:gd name="connsiteX4" fmla="*/ 3308350 w 3308726"/>
              <a:gd name="connsiteY4" fmla="*/ 1543047 h 1813345"/>
              <a:gd name="connsiteX5" fmla="*/ 3118582 w 3308726"/>
              <a:gd name="connsiteY5" fmla="*/ 1813345 h 1813345"/>
              <a:gd name="connsiteX6" fmla="*/ 192829 w 3308726"/>
              <a:gd name="connsiteY6" fmla="*/ 1813345 h 1813345"/>
              <a:gd name="connsiteX7" fmla="*/ 0 w 3308726"/>
              <a:gd name="connsiteY7" fmla="*/ 1565355 h 1813345"/>
              <a:gd name="connsiteX8" fmla="*/ 10296 w 3308726"/>
              <a:gd name="connsiteY8" fmla="*/ 247485 h 1813345"/>
              <a:gd name="connsiteX0" fmla="*/ 10296 w 3308726"/>
              <a:gd name="connsiteY0" fmla="*/ 247485 h 1813345"/>
              <a:gd name="connsiteX1" fmla="*/ 195734 w 3308726"/>
              <a:gd name="connsiteY1" fmla="*/ 6222 h 1813345"/>
              <a:gd name="connsiteX2" fmla="*/ 3091678 w 3308726"/>
              <a:gd name="connsiteY2" fmla="*/ 0 h 1813345"/>
              <a:gd name="connsiteX3" fmla="*/ 3304995 w 3308726"/>
              <a:gd name="connsiteY3" fmla="*/ 234206 h 1813345"/>
              <a:gd name="connsiteX4" fmla="*/ 3308350 w 3308726"/>
              <a:gd name="connsiteY4" fmla="*/ 1543047 h 1813345"/>
              <a:gd name="connsiteX5" fmla="*/ 3118582 w 3308726"/>
              <a:gd name="connsiteY5" fmla="*/ 1813345 h 1813345"/>
              <a:gd name="connsiteX6" fmla="*/ 192829 w 3308726"/>
              <a:gd name="connsiteY6" fmla="*/ 1813345 h 1813345"/>
              <a:gd name="connsiteX7" fmla="*/ 0 w 3308726"/>
              <a:gd name="connsiteY7" fmla="*/ 1565355 h 1813345"/>
              <a:gd name="connsiteX8" fmla="*/ 10296 w 3308726"/>
              <a:gd name="connsiteY8" fmla="*/ 247485 h 1813345"/>
              <a:gd name="connsiteX0" fmla="*/ 0 w 3298430"/>
              <a:gd name="connsiteY0" fmla="*/ 247485 h 1813345"/>
              <a:gd name="connsiteX1" fmla="*/ 185438 w 3298430"/>
              <a:gd name="connsiteY1" fmla="*/ 6222 h 1813345"/>
              <a:gd name="connsiteX2" fmla="*/ 3081382 w 3298430"/>
              <a:gd name="connsiteY2" fmla="*/ 0 h 1813345"/>
              <a:gd name="connsiteX3" fmla="*/ 3294699 w 3298430"/>
              <a:gd name="connsiteY3" fmla="*/ 234206 h 1813345"/>
              <a:gd name="connsiteX4" fmla="*/ 3298054 w 3298430"/>
              <a:gd name="connsiteY4" fmla="*/ 1543047 h 1813345"/>
              <a:gd name="connsiteX5" fmla="*/ 3108286 w 3298430"/>
              <a:gd name="connsiteY5" fmla="*/ 1813345 h 1813345"/>
              <a:gd name="connsiteX6" fmla="*/ 182533 w 3298430"/>
              <a:gd name="connsiteY6" fmla="*/ 1813345 h 1813345"/>
              <a:gd name="connsiteX7" fmla="*/ 19067 w 3298430"/>
              <a:gd name="connsiteY7" fmla="*/ 1578854 h 1813345"/>
              <a:gd name="connsiteX8" fmla="*/ 0 w 3298430"/>
              <a:gd name="connsiteY8" fmla="*/ 247485 h 1813345"/>
              <a:gd name="connsiteX0" fmla="*/ 5405 w 3279366"/>
              <a:gd name="connsiteY0" fmla="*/ 247485 h 1813345"/>
              <a:gd name="connsiteX1" fmla="*/ 166374 w 3279366"/>
              <a:gd name="connsiteY1" fmla="*/ 6222 h 1813345"/>
              <a:gd name="connsiteX2" fmla="*/ 3062318 w 3279366"/>
              <a:gd name="connsiteY2" fmla="*/ 0 h 1813345"/>
              <a:gd name="connsiteX3" fmla="*/ 3275635 w 3279366"/>
              <a:gd name="connsiteY3" fmla="*/ 234206 h 1813345"/>
              <a:gd name="connsiteX4" fmla="*/ 3278990 w 3279366"/>
              <a:gd name="connsiteY4" fmla="*/ 1543047 h 1813345"/>
              <a:gd name="connsiteX5" fmla="*/ 3089222 w 3279366"/>
              <a:gd name="connsiteY5" fmla="*/ 1813345 h 1813345"/>
              <a:gd name="connsiteX6" fmla="*/ 163469 w 3279366"/>
              <a:gd name="connsiteY6" fmla="*/ 1813345 h 1813345"/>
              <a:gd name="connsiteX7" fmla="*/ 3 w 3279366"/>
              <a:gd name="connsiteY7" fmla="*/ 1578854 h 1813345"/>
              <a:gd name="connsiteX8" fmla="*/ 5405 w 3279366"/>
              <a:gd name="connsiteY8" fmla="*/ 247485 h 1813345"/>
              <a:gd name="connsiteX0" fmla="*/ 5405 w 3279107"/>
              <a:gd name="connsiteY0" fmla="*/ 247485 h 1813345"/>
              <a:gd name="connsiteX1" fmla="*/ 166374 w 3279107"/>
              <a:gd name="connsiteY1" fmla="*/ 6222 h 1813345"/>
              <a:gd name="connsiteX2" fmla="*/ 3062318 w 3279107"/>
              <a:gd name="connsiteY2" fmla="*/ 0 h 1813345"/>
              <a:gd name="connsiteX3" fmla="*/ 3256060 w 3279107"/>
              <a:gd name="connsiteY3" fmla="*/ 234206 h 1813345"/>
              <a:gd name="connsiteX4" fmla="*/ 3278990 w 3279107"/>
              <a:gd name="connsiteY4" fmla="*/ 1543047 h 1813345"/>
              <a:gd name="connsiteX5" fmla="*/ 3089222 w 3279107"/>
              <a:gd name="connsiteY5" fmla="*/ 1813345 h 1813345"/>
              <a:gd name="connsiteX6" fmla="*/ 163469 w 3279107"/>
              <a:gd name="connsiteY6" fmla="*/ 1813345 h 1813345"/>
              <a:gd name="connsiteX7" fmla="*/ 3 w 3279107"/>
              <a:gd name="connsiteY7" fmla="*/ 1578854 h 1813345"/>
              <a:gd name="connsiteX8" fmla="*/ 5405 w 3279107"/>
              <a:gd name="connsiteY8" fmla="*/ 247485 h 1813345"/>
              <a:gd name="connsiteX0" fmla="*/ 5405 w 3256060"/>
              <a:gd name="connsiteY0" fmla="*/ 247485 h 1813345"/>
              <a:gd name="connsiteX1" fmla="*/ 166374 w 3256060"/>
              <a:gd name="connsiteY1" fmla="*/ 6222 h 1813345"/>
              <a:gd name="connsiteX2" fmla="*/ 3062318 w 3256060"/>
              <a:gd name="connsiteY2" fmla="*/ 0 h 1813345"/>
              <a:gd name="connsiteX3" fmla="*/ 3256060 w 3256060"/>
              <a:gd name="connsiteY3" fmla="*/ 234206 h 1813345"/>
              <a:gd name="connsiteX4" fmla="*/ 3254521 w 3256060"/>
              <a:gd name="connsiteY4" fmla="*/ 1543047 h 1813345"/>
              <a:gd name="connsiteX5" fmla="*/ 3089222 w 3256060"/>
              <a:gd name="connsiteY5" fmla="*/ 1813345 h 1813345"/>
              <a:gd name="connsiteX6" fmla="*/ 163469 w 3256060"/>
              <a:gd name="connsiteY6" fmla="*/ 1813345 h 1813345"/>
              <a:gd name="connsiteX7" fmla="*/ 3 w 3256060"/>
              <a:gd name="connsiteY7" fmla="*/ 1578854 h 1813345"/>
              <a:gd name="connsiteX8" fmla="*/ 5405 w 3256060"/>
              <a:gd name="connsiteY8" fmla="*/ 247485 h 1813345"/>
              <a:gd name="connsiteX0" fmla="*/ 5405 w 3256060"/>
              <a:gd name="connsiteY0" fmla="*/ 256843 h 1822703"/>
              <a:gd name="connsiteX1" fmla="*/ 201652 w 3256060"/>
              <a:gd name="connsiteY1" fmla="*/ 0 h 1822703"/>
              <a:gd name="connsiteX2" fmla="*/ 3062318 w 3256060"/>
              <a:gd name="connsiteY2" fmla="*/ 9358 h 1822703"/>
              <a:gd name="connsiteX3" fmla="*/ 3256060 w 3256060"/>
              <a:gd name="connsiteY3" fmla="*/ 243564 h 1822703"/>
              <a:gd name="connsiteX4" fmla="*/ 3254521 w 3256060"/>
              <a:gd name="connsiteY4" fmla="*/ 1552405 h 1822703"/>
              <a:gd name="connsiteX5" fmla="*/ 3089222 w 3256060"/>
              <a:gd name="connsiteY5" fmla="*/ 1822703 h 1822703"/>
              <a:gd name="connsiteX6" fmla="*/ 163469 w 3256060"/>
              <a:gd name="connsiteY6" fmla="*/ 1822703 h 1822703"/>
              <a:gd name="connsiteX7" fmla="*/ 3 w 3256060"/>
              <a:gd name="connsiteY7" fmla="*/ 1588212 h 1822703"/>
              <a:gd name="connsiteX8" fmla="*/ 5405 w 3256060"/>
              <a:gd name="connsiteY8" fmla="*/ 256843 h 1822703"/>
              <a:gd name="connsiteX0" fmla="*/ 5405 w 3256060"/>
              <a:gd name="connsiteY0" fmla="*/ 247485 h 1813345"/>
              <a:gd name="connsiteX1" fmla="*/ 201652 w 3256060"/>
              <a:gd name="connsiteY1" fmla="*/ 1028 h 1813345"/>
              <a:gd name="connsiteX2" fmla="*/ 3062318 w 3256060"/>
              <a:gd name="connsiteY2" fmla="*/ 0 h 1813345"/>
              <a:gd name="connsiteX3" fmla="*/ 3256060 w 3256060"/>
              <a:gd name="connsiteY3" fmla="*/ 234206 h 1813345"/>
              <a:gd name="connsiteX4" fmla="*/ 3254521 w 3256060"/>
              <a:gd name="connsiteY4" fmla="*/ 1543047 h 1813345"/>
              <a:gd name="connsiteX5" fmla="*/ 3089222 w 3256060"/>
              <a:gd name="connsiteY5" fmla="*/ 1813345 h 1813345"/>
              <a:gd name="connsiteX6" fmla="*/ 163469 w 3256060"/>
              <a:gd name="connsiteY6" fmla="*/ 1813345 h 1813345"/>
              <a:gd name="connsiteX7" fmla="*/ 3 w 3256060"/>
              <a:gd name="connsiteY7" fmla="*/ 1578854 h 1813345"/>
              <a:gd name="connsiteX8" fmla="*/ 5405 w 3256060"/>
              <a:gd name="connsiteY8" fmla="*/ 247485 h 1813345"/>
              <a:gd name="connsiteX0" fmla="*/ 5405 w 3256060"/>
              <a:gd name="connsiteY0" fmla="*/ 212981 h 1813345"/>
              <a:gd name="connsiteX1" fmla="*/ 201652 w 3256060"/>
              <a:gd name="connsiteY1" fmla="*/ 1028 h 1813345"/>
              <a:gd name="connsiteX2" fmla="*/ 3062318 w 3256060"/>
              <a:gd name="connsiteY2" fmla="*/ 0 h 1813345"/>
              <a:gd name="connsiteX3" fmla="*/ 3256060 w 3256060"/>
              <a:gd name="connsiteY3" fmla="*/ 234206 h 1813345"/>
              <a:gd name="connsiteX4" fmla="*/ 3254521 w 3256060"/>
              <a:gd name="connsiteY4" fmla="*/ 1543047 h 1813345"/>
              <a:gd name="connsiteX5" fmla="*/ 3089222 w 3256060"/>
              <a:gd name="connsiteY5" fmla="*/ 1813345 h 1813345"/>
              <a:gd name="connsiteX6" fmla="*/ 163469 w 3256060"/>
              <a:gd name="connsiteY6" fmla="*/ 1813345 h 1813345"/>
              <a:gd name="connsiteX7" fmla="*/ 3 w 3256060"/>
              <a:gd name="connsiteY7" fmla="*/ 1578854 h 1813345"/>
              <a:gd name="connsiteX8" fmla="*/ 5405 w 3256060"/>
              <a:gd name="connsiteY8" fmla="*/ 212981 h 1813345"/>
              <a:gd name="connsiteX0" fmla="*/ 0 w 3256410"/>
              <a:gd name="connsiteY0" fmla="*/ 233683 h 1813345"/>
              <a:gd name="connsiteX1" fmla="*/ 202002 w 3256410"/>
              <a:gd name="connsiteY1" fmla="*/ 1028 h 1813345"/>
              <a:gd name="connsiteX2" fmla="*/ 3062668 w 3256410"/>
              <a:gd name="connsiteY2" fmla="*/ 0 h 1813345"/>
              <a:gd name="connsiteX3" fmla="*/ 3256410 w 3256410"/>
              <a:gd name="connsiteY3" fmla="*/ 234206 h 1813345"/>
              <a:gd name="connsiteX4" fmla="*/ 3254871 w 3256410"/>
              <a:gd name="connsiteY4" fmla="*/ 1543047 h 1813345"/>
              <a:gd name="connsiteX5" fmla="*/ 3089572 w 3256410"/>
              <a:gd name="connsiteY5" fmla="*/ 1813345 h 1813345"/>
              <a:gd name="connsiteX6" fmla="*/ 163819 w 3256410"/>
              <a:gd name="connsiteY6" fmla="*/ 1813345 h 1813345"/>
              <a:gd name="connsiteX7" fmla="*/ 353 w 3256410"/>
              <a:gd name="connsiteY7" fmla="*/ 1578854 h 1813345"/>
              <a:gd name="connsiteX8" fmla="*/ 0 w 3256410"/>
              <a:gd name="connsiteY8" fmla="*/ 233683 h 1813345"/>
              <a:gd name="connsiteX0" fmla="*/ 0 w 3256410"/>
              <a:gd name="connsiteY0" fmla="*/ 233683 h 1813345"/>
              <a:gd name="connsiteX1" fmla="*/ 184736 w 3256410"/>
              <a:gd name="connsiteY1" fmla="*/ 1028 h 1813345"/>
              <a:gd name="connsiteX2" fmla="*/ 3062668 w 3256410"/>
              <a:gd name="connsiteY2" fmla="*/ 0 h 1813345"/>
              <a:gd name="connsiteX3" fmla="*/ 3256410 w 3256410"/>
              <a:gd name="connsiteY3" fmla="*/ 234206 h 1813345"/>
              <a:gd name="connsiteX4" fmla="*/ 3254871 w 3256410"/>
              <a:gd name="connsiteY4" fmla="*/ 1543047 h 1813345"/>
              <a:gd name="connsiteX5" fmla="*/ 3089572 w 3256410"/>
              <a:gd name="connsiteY5" fmla="*/ 1813345 h 1813345"/>
              <a:gd name="connsiteX6" fmla="*/ 163819 w 3256410"/>
              <a:gd name="connsiteY6" fmla="*/ 1813345 h 1813345"/>
              <a:gd name="connsiteX7" fmla="*/ 353 w 3256410"/>
              <a:gd name="connsiteY7" fmla="*/ 1578854 h 1813345"/>
              <a:gd name="connsiteX8" fmla="*/ 0 w 3256410"/>
              <a:gd name="connsiteY8" fmla="*/ 233683 h 181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6410" h="1813345">
                <a:moveTo>
                  <a:pt x="0" y="233683"/>
                </a:moveTo>
                <a:cubicBezTo>
                  <a:pt x="0" y="67567"/>
                  <a:pt x="18620" y="1028"/>
                  <a:pt x="184736" y="1028"/>
                </a:cubicBezTo>
                <a:lnTo>
                  <a:pt x="3062668" y="0"/>
                </a:lnTo>
                <a:cubicBezTo>
                  <a:pt x="3228784" y="0"/>
                  <a:pt x="3256410" y="68090"/>
                  <a:pt x="3256410" y="234206"/>
                </a:cubicBezTo>
                <a:cubicBezTo>
                  <a:pt x="3254293" y="666983"/>
                  <a:pt x="3256988" y="1110270"/>
                  <a:pt x="3254871" y="1543047"/>
                </a:cubicBezTo>
                <a:cubicBezTo>
                  <a:pt x="3254871" y="1709163"/>
                  <a:pt x="3255688" y="1813345"/>
                  <a:pt x="3089572" y="1813345"/>
                </a:cubicBezTo>
                <a:lnTo>
                  <a:pt x="163819" y="1813345"/>
                </a:lnTo>
                <a:cubicBezTo>
                  <a:pt x="-2297" y="1813345"/>
                  <a:pt x="353" y="1744970"/>
                  <a:pt x="353" y="1578854"/>
                </a:cubicBezTo>
                <a:cubicBezTo>
                  <a:pt x="353" y="1177827"/>
                  <a:pt x="0" y="634710"/>
                  <a:pt x="0" y="233683"/>
                </a:cubicBezTo>
                <a:close/>
              </a:path>
            </a:pathLst>
          </a:custGeom>
          <a:solidFill>
            <a:schemeClr val="tx1"/>
          </a:solidFill>
          <a:ln w="28575">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a:solidFill>
                <a:schemeClr val="tx1"/>
              </a:solidFill>
              <a:latin typeface="Arial" panose="020B0604020202020204"/>
            </a:endParaRPr>
          </a:p>
        </p:txBody>
      </p:sp>
      <p:sp>
        <p:nvSpPr>
          <p:cNvPr id="37" name="TextBox 36">
            <a:extLst>
              <a:ext uri="{FF2B5EF4-FFF2-40B4-BE49-F238E27FC236}">
                <a16:creationId xmlns:a16="http://schemas.microsoft.com/office/drawing/2014/main" id="{6A2CC0C7-2AB7-45B7-8787-35C536B70E23}"/>
              </a:ext>
            </a:extLst>
          </p:cNvPr>
          <p:cNvSpPr txBox="1"/>
          <p:nvPr/>
        </p:nvSpPr>
        <p:spPr>
          <a:xfrm>
            <a:off x="281427" y="191507"/>
            <a:ext cx="5929459" cy="913070"/>
          </a:xfrm>
          <a:prstGeom prst="rect">
            <a:avLst/>
          </a:prstGeom>
          <a:solidFill>
            <a:schemeClr val="bg1"/>
          </a:solidFill>
          <a:ln>
            <a:noFill/>
          </a:ln>
        </p:spPr>
        <p:txBody>
          <a:bodyPr wrap="square" rtlCol="0">
            <a:spAutoFit/>
          </a:bodyPr>
          <a:lstStyle/>
          <a:p>
            <a:pPr>
              <a:lnSpc>
                <a:spcPts val="3200"/>
              </a:lnSpc>
            </a:pPr>
            <a:r>
              <a:rPr lang="en-US" sz="3200" b="1" spc="-30">
                <a:solidFill>
                  <a:schemeClr val="tx1">
                    <a:lumMod val="75000"/>
                    <a:lumOff val="25000"/>
                  </a:schemeClr>
                </a:solidFill>
                <a:ea typeface="+mj-ea"/>
                <a:cs typeface="+mj-cs"/>
              </a:rPr>
              <a:t>A NEW WAY TO GET TO YOUR CAGE… FASTER</a:t>
            </a:r>
          </a:p>
        </p:txBody>
      </p:sp>
      <p:sp>
        <p:nvSpPr>
          <p:cNvPr id="31" name="Rectangle 30">
            <a:extLst>
              <a:ext uri="{FF2B5EF4-FFF2-40B4-BE49-F238E27FC236}">
                <a16:creationId xmlns:a16="http://schemas.microsoft.com/office/drawing/2014/main" id="{CD042FDE-53EE-44BA-A2BD-959093149F83}"/>
              </a:ext>
            </a:extLst>
          </p:cNvPr>
          <p:cNvSpPr/>
          <p:nvPr/>
        </p:nvSpPr>
        <p:spPr>
          <a:xfrm>
            <a:off x="5929460" y="0"/>
            <a:ext cx="6259365" cy="11630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D4569D7-0CE6-8B48-9E18-5729B7D75694}"/>
              </a:ext>
            </a:extLst>
          </p:cNvPr>
          <p:cNvSpPr>
            <a:spLocks noGrp="1"/>
          </p:cNvSpPr>
          <p:nvPr>
            <p:ph type="title"/>
          </p:nvPr>
        </p:nvSpPr>
        <p:spPr>
          <a:xfrm>
            <a:off x="6630397" y="280484"/>
            <a:ext cx="5219092" cy="381707"/>
          </a:xfrm>
        </p:spPr>
        <p:txBody>
          <a:bodyPr/>
          <a:lstStyle/>
          <a:p>
            <a:pPr algn="ctr"/>
            <a:r>
              <a:rPr lang="en-US" sz="2000">
                <a:solidFill>
                  <a:schemeClr val="bg1"/>
                </a:solidFill>
              </a:rPr>
              <a:t>IBX Access Improvement</a:t>
            </a:r>
          </a:p>
        </p:txBody>
      </p:sp>
      <p:sp>
        <p:nvSpPr>
          <p:cNvPr id="35" name="TextBox 34">
            <a:extLst>
              <a:ext uri="{FF2B5EF4-FFF2-40B4-BE49-F238E27FC236}">
                <a16:creationId xmlns:a16="http://schemas.microsoft.com/office/drawing/2014/main" id="{CA3CA1D9-937F-4276-9F93-48B7013DB2A0}"/>
              </a:ext>
            </a:extLst>
          </p:cNvPr>
          <p:cNvSpPr txBox="1"/>
          <p:nvPr/>
        </p:nvSpPr>
        <p:spPr>
          <a:xfrm>
            <a:off x="6908917" y="528634"/>
            <a:ext cx="4785380" cy="338554"/>
          </a:xfrm>
          <a:prstGeom prst="rect">
            <a:avLst/>
          </a:prstGeom>
          <a:noFill/>
        </p:spPr>
        <p:txBody>
          <a:bodyPr wrap="square" lIns="0" rtlCol="0">
            <a:spAutoFit/>
          </a:bodyPr>
          <a:lstStyle/>
          <a:p>
            <a:pPr algn="ctr">
              <a:defRPr/>
            </a:pPr>
            <a:r>
              <a:rPr lang="en-US" sz="1600" b="1" i="1">
                <a:solidFill>
                  <a:schemeClr val="bg1"/>
                </a:solidFill>
                <a:latin typeface="Arial" panose="020B0604020202020204"/>
              </a:rPr>
              <a:t>An Equinix Customer Experience Initiative</a:t>
            </a:r>
          </a:p>
        </p:txBody>
      </p:sp>
      <p:pic>
        <p:nvPicPr>
          <p:cNvPr id="36" name="Picture 35">
            <a:extLst>
              <a:ext uri="{FF2B5EF4-FFF2-40B4-BE49-F238E27FC236}">
                <a16:creationId xmlns:a16="http://schemas.microsoft.com/office/drawing/2014/main" id="{7AAF3718-235B-4DE2-A037-7B4868F7A72E}"/>
              </a:ext>
            </a:extLst>
          </p:cNvPr>
          <p:cNvPicPr>
            <a:picLocks noChangeAspect="1"/>
          </p:cNvPicPr>
          <p:nvPr/>
        </p:nvPicPr>
        <p:blipFill>
          <a:blip r:embed="rId3"/>
          <a:stretch>
            <a:fillRect/>
          </a:stretch>
        </p:blipFill>
        <p:spPr>
          <a:xfrm>
            <a:off x="5349889" y="-11266"/>
            <a:ext cx="1203503" cy="1203503"/>
          </a:xfrm>
          <a:prstGeom prst="rect">
            <a:avLst/>
          </a:prstGeom>
        </p:spPr>
      </p:pic>
      <p:sp>
        <p:nvSpPr>
          <p:cNvPr id="9" name="Rectangle 8">
            <a:extLst>
              <a:ext uri="{FF2B5EF4-FFF2-40B4-BE49-F238E27FC236}">
                <a16:creationId xmlns:a16="http://schemas.microsoft.com/office/drawing/2014/main" id="{22092279-95F2-4657-8F01-3E3813A46BF0}"/>
              </a:ext>
            </a:extLst>
          </p:cNvPr>
          <p:cNvSpPr/>
          <p:nvPr/>
        </p:nvSpPr>
        <p:spPr>
          <a:xfrm>
            <a:off x="1486522" y="5726512"/>
            <a:ext cx="10703457" cy="113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04D4D92-86DC-4AC4-A91F-98C5DE0F70FD}"/>
              </a:ext>
            </a:extLst>
          </p:cNvPr>
          <p:cNvSpPr/>
          <p:nvPr/>
        </p:nvSpPr>
        <p:spPr>
          <a:xfrm>
            <a:off x="1153" y="5726512"/>
            <a:ext cx="1485369" cy="1136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What’s </a:t>
            </a:r>
            <a:br>
              <a:rPr lang="en-US" sz="2000" b="1"/>
            </a:br>
            <a:r>
              <a:rPr lang="en-US" sz="2000" b="1"/>
              <a:t>New?</a:t>
            </a:r>
          </a:p>
        </p:txBody>
      </p:sp>
      <p:sp>
        <p:nvSpPr>
          <p:cNvPr id="42" name="TextBox 41">
            <a:extLst>
              <a:ext uri="{FF2B5EF4-FFF2-40B4-BE49-F238E27FC236}">
                <a16:creationId xmlns:a16="http://schemas.microsoft.com/office/drawing/2014/main" id="{1E39CA47-4A07-42DF-AA55-41DCAB8797DB}"/>
              </a:ext>
            </a:extLst>
          </p:cNvPr>
          <p:cNvSpPr txBox="1"/>
          <p:nvPr/>
        </p:nvSpPr>
        <p:spPr>
          <a:xfrm>
            <a:off x="9393313" y="5822064"/>
            <a:ext cx="2334472" cy="307777"/>
          </a:xfrm>
          <a:prstGeom prst="rect">
            <a:avLst/>
          </a:prstGeom>
          <a:noFill/>
        </p:spPr>
        <p:txBody>
          <a:bodyPr wrap="square" lIns="0" rtlCol="0">
            <a:spAutoFit/>
          </a:bodyPr>
          <a:lstStyle/>
          <a:p>
            <a:pPr algn="ctr"/>
            <a:r>
              <a:rPr lang="en-US" sz="1400" spc="300"/>
              <a:t>SECURITY</a:t>
            </a:r>
          </a:p>
        </p:txBody>
      </p:sp>
      <p:sp>
        <p:nvSpPr>
          <p:cNvPr id="43" name="TextBox 42">
            <a:extLst>
              <a:ext uri="{FF2B5EF4-FFF2-40B4-BE49-F238E27FC236}">
                <a16:creationId xmlns:a16="http://schemas.microsoft.com/office/drawing/2014/main" id="{B3754915-2D5C-47F6-8534-49DC316A6BF5}"/>
              </a:ext>
            </a:extLst>
          </p:cNvPr>
          <p:cNvSpPr txBox="1"/>
          <p:nvPr/>
        </p:nvSpPr>
        <p:spPr>
          <a:xfrm>
            <a:off x="2185876" y="6142407"/>
            <a:ext cx="2252508" cy="600164"/>
          </a:xfrm>
          <a:prstGeom prst="rect">
            <a:avLst/>
          </a:prstGeom>
          <a:noFill/>
        </p:spPr>
        <p:txBody>
          <a:bodyPr wrap="square" lIns="0" rtlCol="0">
            <a:spAutoFit/>
          </a:bodyPr>
          <a:lstStyle/>
          <a:p>
            <a:r>
              <a:rPr lang="en-US" sz="1100"/>
              <a:t>Globally consistent IBX access process; </a:t>
            </a:r>
            <a:r>
              <a:rPr lang="en-US" sz="1100" b="1"/>
              <a:t>one global 6-digit PIN </a:t>
            </a:r>
            <a:br>
              <a:rPr lang="en-US" sz="1100" b="1"/>
            </a:br>
            <a:r>
              <a:rPr lang="en-US" sz="1100" b="1"/>
              <a:t>to replace location-specific PINs</a:t>
            </a:r>
          </a:p>
        </p:txBody>
      </p:sp>
      <p:cxnSp>
        <p:nvCxnSpPr>
          <p:cNvPr id="44" name="Straight Connector 43">
            <a:extLst>
              <a:ext uri="{FF2B5EF4-FFF2-40B4-BE49-F238E27FC236}">
                <a16:creationId xmlns:a16="http://schemas.microsoft.com/office/drawing/2014/main" id="{F0ACDEA9-621A-47DC-AD7A-C93451B8554B}"/>
              </a:ext>
            </a:extLst>
          </p:cNvPr>
          <p:cNvCxnSpPr>
            <a:cxnSpLocks/>
          </p:cNvCxnSpPr>
          <p:nvPr/>
        </p:nvCxnSpPr>
        <p:spPr>
          <a:xfrm>
            <a:off x="4486475" y="5815143"/>
            <a:ext cx="0" cy="100584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EBDA3C0-F70C-40AA-A06C-80C9B8209A88}"/>
              </a:ext>
            </a:extLst>
          </p:cNvPr>
          <p:cNvCxnSpPr/>
          <p:nvPr/>
        </p:nvCxnSpPr>
        <p:spPr>
          <a:xfrm>
            <a:off x="7119982" y="5800586"/>
            <a:ext cx="0" cy="100584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FCE5897-14FD-4474-8DEA-AD1C150A8FB4}"/>
              </a:ext>
            </a:extLst>
          </p:cNvPr>
          <p:cNvCxnSpPr/>
          <p:nvPr/>
        </p:nvCxnSpPr>
        <p:spPr>
          <a:xfrm>
            <a:off x="9333749" y="5791965"/>
            <a:ext cx="0" cy="100584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9" name="Picture 48" descr="A close up of a logo&#10;&#10;Description automatically generated">
            <a:extLst>
              <a:ext uri="{FF2B5EF4-FFF2-40B4-BE49-F238E27FC236}">
                <a16:creationId xmlns:a16="http://schemas.microsoft.com/office/drawing/2014/main" id="{11CE9E14-1765-4C07-9220-5AFBA38A1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6141" y="6081606"/>
            <a:ext cx="696173" cy="696173"/>
          </a:xfrm>
          <a:prstGeom prst="rect">
            <a:avLst/>
          </a:prstGeom>
        </p:spPr>
      </p:pic>
      <p:sp>
        <p:nvSpPr>
          <p:cNvPr id="50" name="TextBox 49">
            <a:extLst>
              <a:ext uri="{FF2B5EF4-FFF2-40B4-BE49-F238E27FC236}">
                <a16:creationId xmlns:a16="http://schemas.microsoft.com/office/drawing/2014/main" id="{63A331B9-0B4B-4393-B992-812B32C7DFE3}"/>
              </a:ext>
            </a:extLst>
          </p:cNvPr>
          <p:cNvSpPr txBox="1"/>
          <p:nvPr/>
        </p:nvSpPr>
        <p:spPr>
          <a:xfrm>
            <a:off x="5410588" y="6142228"/>
            <a:ext cx="1608854" cy="600164"/>
          </a:xfrm>
          <a:prstGeom prst="rect">
            <a:avLst/>
          </a:prstGeom>
          <a:noFill/>
        </p:spPr>
        <p:txBody>
          <a:bodyPr wrap="square" lIns="0" rtlCol="0">
            <a:spAutoFit/>
          </a:bodyPr>
          <a:lstStyle/>
          <a:p>
            <a:r>
              <a:rPr lang="en-US" sz="1100"/>
              <a:t>Less time waiting in line at security so you get to your cage faster</a:t>
            </a:r>
          </a:p>
        </p:txBody>
      </p:sp>
      <p:sp>
        <p:nvSpPr>
          <p:cNvPr id="51" name="TextBox 50">
            <a:extLst>
              <a:ext uri="{FF2B5EF4-FFF2-40B4-BE49-F238E27FC236}">
                <a16:creationId xmlns:a16="http://schemas.microsoft.com/office/drawing/2014/main" id="{164E2022-86AA-44A3-AC59-F5803E64E8B4}"/>
              </a:ext>
            </a:extLst>
          </p:cNvPr>
          <p:cNvSpPr txBox="1"/>
          <p:nvPr/>
        </p:nvSpPr>
        <p:spPr>
          <a:xfrm>
            <a:off x="1483434" y="5835538"/>
            <a:ext cx="3001150" cy="307777"/>
          </a:xfrm>
          <a:prstGeom prst="rect">
            <a:avLst/>
          </a:prstGeom>
          <a:noFill/>
        </p:spPr>
        <p:txBody>
          <a:bodyPr wrap="square" lIns="0" rtlCol="0">
            <a:spAutoFit/>
          </a:bodyPr>
          <a:lstStyle/>
          <a:p>
            <a:pPr algn="ctr"/>
            <a:r>
              <a:rPr lang="en-US" sz="1400" spc="300"/>
              <a:t>CONSISTENCY</a:t>
            </a:r>
          </a:p>
        </p:txBody>
      </p:sp>
      <p:sp>
        <p:nvSpPr>
          <p:cNvPr id="52" name="TextBox 51">
            <a:extLst>
              <a:ext uri="{FF2B5EF4-FFF2-40B4-BE49-F238E27FC236}">
                <a16:creationId xmlns:a16="http://schemas.microsoft.com/office/drawing/2014/main" id="{CBB774CC-A9B8-4A30-A643-1DAF1E07347B}"/>
              </a:ext>
            </a:extLst>
          </p:cNvPr>
          <p:cNvSpPr txBox="1"/>
          <p:nvPr/>
        </p:nvSpPr>
        <p:spPr>
          <a:xfrm>
            <a:off x="4492973" y="5841951"/>
            <a:ext cx="2633505" cy="307777"/>
          </a:xfrm>
          <a:prstGeom prst="rect">
            <a:avLst/>
          </a:prstGeom>
          <a:noFill/>
        </p:spPr>
        <p:txBody>
          <a:bodyPr wrap="square" lIns="0" rtlCol="0">
            <a:spAutoFit/>
          </a:bodyPr>
          <a:lstStyle/>
          <a:p>
            <a:pPr algn="ctr"/>
            <a:r>
              <a:rPr lang="en-US" sz="1400" spc="300"/>
              <a:t>SPEED</a:t>
            </a:r>
          </a:p>
        </p:txBody>
      </p:sp>
      <p:sp>
        <p:nvSpPr>
          <p:cNvPr id="53" name="TextBox 52">
            <a:extLst>
              <a:ext uri="{FF2B5EF4-FFF2-40B4-BE49-F238E27FC236}">
                <a16:creationId xmlns:a16="http://schemas.microsoft.com/office/drawing/2014/main" id="{6DE8F248-DB72-46FD-9D8C-BB092C42926C}"/>
              </a:ext>
            </a:extLst>
          </p:cNvPr>
          <p:cNvSpPr txBox="1"/>
          <p:nvPr/>
        </p:nvSpPr>
        <p:spPr>
          <a:xfrm>
            <a:off x="7118094" y="5837725"/>
            <a:ext cx="2528806" cy="307777"/>
          </a:xfrm>
          <a:prstGeom prst="rect">
            <a:avLst/>
          </a:prstGeom>
          <a:noFill/>
        </p:spPr>
        <p:txBody>
          <a:bodyPr wrap="square" lIns="0" rtlCol="0">
            <a:spAutoFit/>
          </a:bodyPr>
          <a:lstStyle/>
          <a:p>
            <a:pPr algn="ctr"/>
            <a:r>
              <a:rPr lang="en-US" sz="1400" spc="300"/>
              <a:t>SIMPLICITY</a:t>
            </a:r>
          </a:p>
        </p:txBody>
      </p:sp>
      <p:sp>
        <p:nvSpPr>
          <p:cNvPr id="57" name="TextBox 56">
            <a:extLst>
              <a:ext uri="{FF2B5EF4-FFF2-40B4-BE49-F238E27FC236}">
                <a16:creationId xmlns:a16="http://schemas.microsoft.com/office/drawing/2014/main" id="{867B8FF2-BEA3-42FB-9DDE-DBF06661F456}"/>
              </a:ext>
            </a:extLst>
          </p:cNvPr>
          <p:cNvSpPr txBox="1"/>
          <p:nvPr/>
        </p:nvSpPr>
        <p:spPr>
          <a:xfrm>
            <a:off x="7980529" y="6159141"/>
            <a:ext cx="1286414" cy="600164"/>
          </a:xfrm>
          <a:prstGeom prst="rect">
            <a:avLst/>
          </a:prstGeom>
          <a:noFill/>
        </p:spPr>
        <p:txBody>
          <a:bodyPr wrap="square" lIns="0" rtlCol="0">
            <a:spAutoFit/>
          </a:bodyPr>
          <a:lstStyle/>
          <a:p>
            <a:r>
              <a:rPr lang="en-US" sz="1100"/>
              <a:t>Onboarding IBX contacts is simpler and faster</a:t>
            </a:r>
          </a:p>
        </p:txBody>
      </p:sp>
      <p:pic>
        <p:nvPicPr>
          <p:cNvPr id="59" name="Picture 58" descr="A picture containing picture frame&#10;&#10;Description automatically generated">
            <a:extLst>
              <a:ext uri="{FF2B5EF4-FFF2-40B4-BE49-F238E27FC236}">
                <a16:creationId xmlns:a16="http://schemas.microsoft.com/office/drawing/2014/main" id="{55F76C41-20DF-467F-8D7F-ABBEE1564D15}"/>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7241540" y="6167322"/>
            <a:ext cx="647326" cy="531208"/>
          </a:xfrm>
          <a:prstGeom prst="rect">
            <a:avLst/>
          </a:prstGeom>
        </p:spPr>
      </p:pic>
      <p:sp>
        <p:nvSpPr>
          <p:cNvPr id="60" name="TextBox 59">
            <a:extLst>
              <a:ext uri="{FF2B5EF4-FFF2-40B4-BE49-F238E27FC236}">
                <a16:creationId xmlns:a16="http://schemas.microsoft.com/office/drawing/2014/main" id="{3CF46AAF-63C2-4103-855B-D87892FB8D6F}"/>
              </a:ext>
            </a:extLst>
          </p:cNvPr>
          <p:cNvSpPr txBox="1"/>
          <p:nvPr/>
        </p:nvSpPr>
        <p:spPr>
          <a:xfrm>
            <a:off x="10201995" y="6153115"/>
            <a:ext cx="1908039" cy="600164"/>
          </a:xfrm>
          <a:prstGeom prst="rect">
            <a:avLst/>
          </a:prstGeom>
          <a:noFill/>
        </p:spPr>
        <p:txBody>
          <a:bodyPr wrap="square" lIns="0" rtlCol="0">
            <a:spAutoFit/>
          </a:bodyPr>
          <a:lstStyle/>
          <a:p>
            <a:r>
              <a:rPr lang="en-US" sz="1100"/>
              <a:t>Commitment to securely storing your personal data and maintaining IBX security</a:t>
            </a:r>
          </a:p>
        </p:txBody>
      </p:sp>
      <p:sp>
        <p:nvSpPr>
          <p:cNvPr id="75" name="Rectangle 74">
            <a:extLst>
              <a:ext uri="{FF2B5EF4-FFF2-40B4-BE49-F238E27FC236}">
                <a16:creationId xmlns:a16="http://schemas.microsoft.com/office/drawing/2014/main" id="{5B865E54-B065-4B6F-840D-E1A0300C1429}"/>
              </a:ext>
            </a:extLst>
          </p:cNvPr>
          <p:cNvSpPr/>
          <p:nvPr/>
        </p:nvSpPr>
        <p:spPr>
          <a:xfrm>
            <a:off x="423169" y="1178999"/>
            <a:ext cx="11539512" cy="938719"/>
          </a:xfrm>
          <a:prstGeom prst="rect">
            <a:avLst/>
          </a:prstGeom>
        </p:spPr>
        <p:txBody>
          <a:bodyPr wrap="square" anchor="t">
            <a:spAutoFit/>
          </a:bodyPr>
          <a:lstStyle/>
          <a:p>
            <a:pPr>
              <a:defRPr/>
            </a:pPr>
            <a:r>
              <a:rPr lang="en-US" sz="1500">
                <a:solidFill>
                  <a:srgbClr val="000000"/>
                </a:solidFill>
              </a:rPr>
              <a:t>Based on your feedback, we’re excited to announce a </a:t>
            </a:r>
            <a:r>
              <a:rPr lang="en-US" sz="1500" b="1">
                <a:solidFill>
                  <a:srgbClr val="000000"/>
                </a:solidFill>
              </a:rPr>
              <a:t>new and improved way to access our IBX facilities </a:t>
            </a:r>
            <a:r>
              <a:rPr lang="en-US" sz="1500">
                <a:solidFill>
                  <a:srgbClr val="000000"/>
                </a:solidFill>
              </a:rPr>
              <a:t>starting December 2. Our goal is to provide a globally consistent and more efficient experience—from the front door of the IBX to your cage. </a:t>
            </a:r>
          </a:p>
          <a:p>
            <a:pPr>
              <a:spcBef>
                <a:spcPts val="600"/>
              </a:spcBef>
              <a:defRPr/>
            </a:pPr>
            <a:r>
              <a:rPr lang="en-US" sz="1050" b="1">
                <a:solidFill>
                  <a:srgbClr val="FF0000"/>
                </a:solidFill>
              </a:rPr>
              <a:t> </a:t>
            </a:r>
            <a:r>
              <a:rPr lang="en-US" sz="2000" b="1" i="1">
                <a:solidFill>
                  <a:srgbClr val="FF0000"/>
                </a:solidFill>
                <a:effectLst>
                  <a:outerShdw blurRad="38100" dist="38100" dir="2700000" algn="tl">
                    <a:srgbClr val="000000">
                      <a:alpha val="43137"/>
                    </a:srgbClr>
                  </a:outerShdw>
                </a:effectLst>
              </a:rPr>
              <a:t>Here’s what you need to do: </a:t>
            </a:r>
            <a:endParaRPr lang="en-US" sz="1600" b="1" i="1">
              <a:solidFill>
                <a:srgbClr val="FF0000"/>
              </a:solidFill>
              <a:effectLst>
                <a:outerShdw blurRad="38100" dist="38100" dir="2700000" algn="tl">
                  <a:srgbClr val="000000">
                    <a:alpha val="43137"/>
                  </a:srgbClr>
                </a:outerShdw>
              </a:effectLst>
            </a:endParaRPr>
          </a:p>
        </p:txBody>
      </p:sp>
      <p:sp>
        <p:nvSpPr>
          <p:cNvPr id="64" name="Rectangle 63">
            <a:extLst>
              <a:ext uri="{FF2B5EF4-FFF2-40B4-BE49-F238E27FC236}">
                <a16:creationId xmlns:a16="http://schemas.microsoft.com/office/drawing/2014/main" id="{4072C0C6-2EF9-4B8D-B2AD-62934F41781C}"/>
              </a:ext>
            </a:extLst>
          </p:cNvPr>
          <p:cNvSpPr/>
          <p:nvPr/>
        </p:nvSpPr>
        <p:spPr>
          <a:xfrm>
            <a:off x="706251" y="3573275"/>
            <a:ext cx="5019721" cy="1107596"/>
          </a:xfrm>
          <a:prstGeom prst="rect">
            <a:avLst/>
          </a:prstGeom>
          <a:noFill/>
        </p:spPr>
        <p:txBody>
          <a:bodyPr wrap="square">
            <a:noAutofit/>
          </a:bodyPr>
          <a:lstStyle/>
          <a:p>
            <a:pPr marL="342797" indent="-342797">
              <a:lnSpc>
                <a:spcPct val="114000"/>
              </a:lnSpc>
              <a:buFont typeface="Arial" panose="020B0604020202020204" pitchFamily="34" charset="0"/>
              <a:buChar char="•"/>
              <a:defRPr/>
            </a:pPr>
            <a:r>
              <a:rPr lang="en-US" sz="1400">
                <a:solidFill>
                  <a:schemeClr val="bg1"/>
                </a:solidFill>
                <a:latin typeface="Arial" panose="020B0604020202020204"/>
              </a:rPr>
              <a:t>Add a </a:t>
            </a:r>
            <a:r>
              <a:rPr lang="en-US" sz="1400" b="1">
                <a:solidFill>
                  <a:schemeClr val="bg1"/>
                </a:solidFill>
                <a:latin typeface="Arial" panose="020B0604020202020204"/>
              </a:rPr>
              <a:t>Headshot Photo</a:t>
            </a:r>
          </a:p>
          <a:p>
            <a:pPr marL="342797" indent="-342797">
              <a:lnSpc>
                <a:spcPct val="114000"/>
              </a:lnSpc>
              <a:buFont typeface="Arial" panose="020B0604020202020204" pitchFamily="34" charset="0"/>
              <a:buChar char="•"/>
              <a:defRPr/>
            </a:pPr>
            <a:r>
              <a:rPr lang="en-US" sz="1400">
                <a:solidFill>
                  <a:schemeClr val="bg1"/>
                </a:solidFill>
                <a:latin typeface="Arial" panose="020B0604020202020204"/>
              </a:rPr>
              <a:t>Create a </a:t>
            </a:r>
            <a:r>
              <a:rPr lang="en-US" sz="1400" b="1">
                <a:solidFill>
                  <a:schemeClr val="bg1"/>
                </a:solidFill>
                <a:latin typeface="Arial" panose="020B0604020202020204"/>
              </a:rPr>
              <a:t>Global 6-Digit PIN</a:t>
            </a:r>
          </a:p>
          <a:p>
            <a:pPr marL="342797" indent="-342797">
              <a:lnSpc>
                <a:spcPct val="114000"/>
              </a:lnSpc>
              <a:buFont typeface="Arial" panose="020B0604020202020204" pitchFamily="34" charset="0"/>
              <a:buChar char="•"/>
              <a:defRPr/>
            </a:pPr>
            <a:r>
              <a:rPr lang="en-US" sz="1400">
                <a:solidFill>
                  <a:schemeClr val="bg1"/>
                </a:solidFill>
                <a:latin typeface="Arial" panose="020B0604020202020204"/>
              </a:rPr>
              <a:t>Sign the </a:t>
            </a:r>
            <a:r>
              <a:rPr lang="en-US" sz="1400" b="1">
                <a:solidFill>
                  <a:schemeClr val="bg1"/>
                </a:solidFill>
                <a:latin typeface="Arial" panose="020B0604020202020204"/>
              </a:rPr>
              <a:t>Global IBX Access Form</a:t>
            </a:r>
          </a:p>
          <a:p>
            <a:pPr marL="342797" indent="-342797">
              <a:lnSpc>
                <a:spcPct val="114000"/>
              </a:lnSpc>
              <a:buFont typeface="Arial" panose="020B0604020202020204" pitchFamily="34" charset="0"/>
              <a:buChar char="•"/>
              <a:defRPr/>
            </a:pPr>
            <a:r>
              <a:rPr lang="en-US" sz="1400">
                <a:solidFill>
                  <a:schemeClr val="bg1"/>
                </a:solidFill>
                <a:latin typeface="Arial" panose="020B0604020202020204"/>
              </a:rPr>
              <a:t>Provide an </a:t>
            </a:r>
            <a:r>
              <a:rPr lang="en-US" sz="1400" b="1">
                <a:solidFill>
                  <a:schemeClr val="bg1"/>
                </a:solidFill>
                <a:latin typeface="Arial" panose="020B0604020202020204"/>
              </a:rPr>
              <a:t>Electronic Signature</a:t>
            </a:r>
          </a:p>
        </p:txBody>
      </p:sp>
      <p:sp>
        <p:nvSpPr>
          <p:cNvPr id="65" name="TextBox 64">
            <a:extLst>
              <a:ext uri="{FF2B5EF4-FFF2-40B4-BE49-F238E27FC236}">
                <a16:creationId xmlns:a16="http://schemas.microsoft.com/office/drawing/2014/main" id="{EEB4844C-0B50-43A5-B6EF-096E9351228D}"/>
              </a:ext>
            </a:extLst>
          </p:cNvPr>
          <p:cNvSpPr txBox="1"/>
          <p:nvPr/>
        </p:nvSpPr>
        <p:spPr>
          <a:xfrm>
            <a:off x="631798" y="2678560"/>
            <a:ext cx="4924784" cy="707886"/>
          </a:xfrm>
          <a:prstGeom prst="rect">
            <a:avLst/>
          </a:prstGeom>
          <a:noFill/>
        </p:spPr>
        <p:txBody>
          <a:bodyPr wrap="square" lIns="0" rtlCol="0">
            <a:spAutoFit/>
          </a:bodyPr>
          <a:lstStyle/>
          <a:p>
            <a:pPr>
              <a:defRPr/>
            </a:pPr>
            <a:r>
              <a:rPr lang="en-US" sz="2000" b="1">
                <a:solidFill>
                  <a:schemeClr val="bg1"/>
                </a:solidFill>
                <a:latin typeface="Arial" panose="020B0604020202020204"/>
              </a:rPr>
              <a:t>Step 1: Create Your Security Profile </a:t>
            </a:r>
            <a:br>
              <a:rPr lang="en-US" sz="2000" b="1">
                <a:solidFill>
                  <a:schemeClr val="bg1"/>
                </a:solidFill>
                <a:latin typeface="Arial" panose="020B0604020202020204"/>
              </a:rPr>
            </a:br>
            <a:r>
              <a:rPr lang="en-US" sz="2000" b="1">
                <a:solidFill>
                  <a:schemeClr val="bg1"/>
                </a:solidFill>
                <a:latin typeface="Arial" panose="020B0604020202020204"/>
              </a:rPr>
              <a:t>in the Equinix Customer Portal (ECP)</a:t>
            </a:r>
          </a:p>
        </p:txBody>
      </p:sp>
      <p:sp>
        <p:nvSpPr>
          <p:cNvPr id="66" name="Rectangle 65">
            <a:extLst>
              <a:ext uri="{FF2B5EF4-FFF2-40B4-BE49-F238E27FC236}">
                <a16:creationId xmlns:a16="http://schemas.microsoft.com/office/drawing/2014/main" id="{B11F82D0-1E6F-4AB3-937A-C55B2BBE6639}"/>
              </a:ext>
            </a:extLst>
          </p:cNvPr>
          <p:cNvSpPr/>
          <p:nvPr/>
        </p:nvSpPr>
        <p:spPr>
          <a:xfrm>
            <a:off x="1156022" y="4889792"/>
            <a:ext cx="4397570"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1200" i="1">
                <a:solidFill>
                  <a:schemeClr val="bg1"/>
                </a:solidFill>
                <a:latin typeface="Arial" panose="020B0604020202020204"/>
              </a:rPr>
              <a:t>A unique QR code will be generated for you. Print or access it on your mobile device from the Equinix Customer Portal app.</a:t>
            </a:r>
          </a:p>
        </p:txBody>
      </p:sp>
      <p:pic>
        <p:nvPicPr>
          <p:cNvPr id="68" name="Picture 67">
            <a:extLst>
              <a:ext uri="{FF2B5EF4-FFF2-40B4-BE49-F238E27FC236}">
                <a16:creationId xmlns:a16="http://schemas.microsoft.com/office/drawing/2014/main" id="{4A009966-1AFF-4787-A1A5-EFE51D7490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8555" y="3695390"/>
            <a:ext cx="1306338" cy="979124"/>
          </a:xfrm>
          <a:prstGeom prst="rect">
            <a:avLst/>
          </a:prstGeom>
        </p:spPr>
      </p:pic>
      <p:pic>
        <p:nvPicPr>
          <p:cNvPr id="74" name="Picture 73">
            <a:extLst>
              <a:ext uri="{FF2B5EF4-FFF2-40B4-BE49-F238E27FC236}">
                <a16:creationId xmlns:a16="http://schemas.microsoft.com/office/drawing/2014/main" id="{C06D890B-A063-4147-B91C-A0E0E83AF953}"/>
              </a:ext>
            </a:extLst>
          </p:cNvPr>
          <p:cNvPicPr>
            <a:picLocks noChangeAspect="1"/>
          </p:cNvPicPr>
          <p:nvPr/>
        </p:nvPicPr>
        <p:blipFill rotWithShape="1">
          <a:blip r:embed="rId7"/>
          <a:srcRect l="3708" t="3921" r="1265" b="7058"/>
          <a:stretch/>
        </p:blipFill>
        <p:spPr>
          <a:xfrm>
            <a:off x="638013" y="4845591"/>
            <a:ext cx="518009" cy="490847"/>
          </a:xfrm>
          <a:prstGeom prst="rect">
            <a:avLst/>
          </a:prstGeom>
        </p:spPr>
      </p:pic>
      <p:sp>
        <p:nvSpPr>
          <p:cNvPr id="76" name="TextBox 75">
            <a:extLst>
              <a:ext uri="{FF2B5EF4-FFF2-40B4-BE49-F238E27FC236}">
                <a16:creationId xmlns:a16="http://schemas.microsoft.com/office/drawing/2014/main" id="{B9606E87-12EB-4388-B748-F9B1176BCA82}"/>
              </a:ext>
            </a:extLst>
          </p:cNvPr>
          <p:cNvSpPr txBox="1"/>
          <p:nvPr/>
        </p:nvSpPr>
        <p:spPr>
          <a:xfrm>
            <a:off x="401744" y="2264412"/>
            <a:ext cx="5481358" cy="369332"/>
          </a:xfrm>
          <a:prstGeom prst="rect">
            <a:avLst/>
          </a:prstGeom>
          <a:noFill/>
        </p:spPr>
        <p:txBody>
          <a:bodyPr wrap="square" lIns="0" rtlCol="0">
            <a:spAutoFit/>
          </a:bodyPr>
          <a:lstStyle/>
          <a:p>
            <a:pPr algn="ctr"/>
            <a:r>
              <a:rPr lang="en-US" b="1">
                <a:solidFill>
                  <a:srgbClr val="FF0000"/>
                </a:solidFill>
              </a:rPr>
              <a:t>GET STARTED TODAY</a:t>
            </a:r>
          </a:p>
        </p:txBody>
      </p:sp>
      <p:sp>
        <p:nvSpPr>
          <p:cNvPr id="80" name="Rectangle: Rounded Corners 31">
            <a:extLst>
              <a:ext uri="{FF2B5EF4-FFF2-40B4-BE49-F238E27FC236}">
                <a16:creationId xmlns:a16="http://schemas.microsoft.com/office/drawing/2014/main" id="{943652A8-EC41-4E7B-A18D-6B90AC739A60}"/>
              </a:ext>
            </a:extLst>
          </p:cNvPr>
          <p:cNvSpPr/>
          <p:nvPr/>
        </p:nvSpPr>
        <p:spPr>
          <a:xfrm>
            <a:off x="6254937" y="2189150"/>
            <a:ext cx="5481359" cy="3337475"/>
          </a:xfrm>
          <a:custGeom>
            <a:avLst/>
            <a:gdLst>
              <a:gd name="connsiteX0" fmla="*/ 0 w 3295650"/>
              <a:gd name="connsiteY0" fmla="*/ 300779 h 1804639"/>
              <a:gd name="connsiteX1" fmla="*/ 300779 w 3295650"/>
              <a:gd name="connsiteY1" fmla="*/ 0 h 1804639"/>
              <a:gd name="connsiteX2" fmla="*/ 2994871 w 3295650"/>
              <a:gd name="connsiteY2" fmla="*/ 0 h 1804639"/>
              <a:gd name="connsiteX3" fmla="*/ 3295650 w 3295650"/>
              <a:gd name="connsiteY3" fmla="*/ 300779 h 1804639"/>
              <a:gd name="connsiteX4" fmla="*/ 3295650 w 3295650"/>
              <a:gd name="connsiteY4" fmla="*/ 1503860 h 1804639"/>
              <a:gd name="connsiteX5" fmla="*/ 2994871 w 3295650"/>
              <a:gd name="connsiteY5" fmla="*/ 1804639 h 1804639"/>
              <a:gd name="connsiteX6" fmla="*/ 300779 w 3295650"/>
              <a:gd name="connsiteY6" fmla="*/ 1804639 h 1804639"/>
              <a:gd name="connsiteX7" fmla="*/ 0 w 3295650"/>
              <a:gd name="connsiteY7" fmla="*/ 1503860 h 1804639"/>
              <a:gd name="connsiteX8" fmla="*/ 0 w 3295650"/>
              <a:gd name="connsiteY8" fmla="*/ 300779 h 1804639"/>
              <a:gd name="connsiteX0" fmla="*/ 0 w 3308350"/>
              <a:gd name="connsiteY0" fmla="*/ 167429 h 1804639"/>
              <a:gd name="connsiteX1" fmla="*/ 313479 w 3308350"/>
              <a:gd name="connsiteY1" fmla="*/ 0 h 1804639"/>
              <a:gd name="connsiteX2" fmla="*/ 3007571 w 3308350"/>
              <a:gd name="connsiteY2" fmla="*/ 0 h 1804639"/>
              <a:gd name="connsiteX3" fmla="*/ 3308350 w 3308350"/>
              <a:gd name="connsiteY3" fmla="*/ 300779 h 1804639"/>
              <a:gd name="connsiteX4" fmla="*/ 3308350 w 3308350"/>
              <a:gd name="connsiteY4" fmla="*/ 1503860 h 1804639"/>
              <a:gd name="connsiteX5" fmla="*/ 3007571 w 3308350"/>
              <a:gd name="connsiteY5" fmla="*/ 1804639 h 1804639"/>
              <a:gd name="connsiteX6" fmla="*/ 313479 w 3308350"/>
              <a:gd name="connsiteY6" fmla="*/ 1804639 h 1804639"/>
              <a:gd name="connsiteX7" fmla="*/ 12700 w 3308350"/>
              <a:gd name="connsiteY7" fmla="*/ 1503860 h 1804639"/>
              <a:gd name="connsiteX8" fmla="*/ 0 w 3308350"/>
              <a:gd name="connsiteY8" fmla="*/ 167429 h 1804639"/>
              <a:gd name="connsiteX0" fmla="*/ 0 w 3308350"/>
              <a:gd name="connsiteY0" fmla="*/ 167429 h 1804639"/>
              <a:gd name="connsiteX1" fmla="*/ 230929 w 3308350"/>
              <a:gd name="connsiteY1" fmla="*/ 0 h 1804639"/>
              <a:gd name="connsiteX2" fmla="*/ 3007571 w 3308350"/>
              <a:gd name="connsiteY2" fmla="*/ 0 h 1804639"/>
              <a:gd name="connsiteX3" fmla="*/ 3308350 w 3308350"/>
              <a:gd name="connsiteY3" fmla="*/ 300779 h 1804639"/>
              <a:gd name="connsiteX4" fmla="*/ 3308350 w 3308350"/>
              <a:gd name="connsiteY4" fmla="*/ 1503860 h 1804639"/>
              <a:gd name="connsiteX5" fmla="*/ 3007571 w 3308350"/>
              <a:gd name="connsiteY5" fmla="*/ 1804639 h 1804639"/>
              <a:gd name="connsiteX6" fmla="*/ 313479 w 3308350"/>
              <a:gd name="connsiteY6" fmla="*/ 1804639 h 1804639"/>
              <a:gd name="connsiteX7" fmla="*/ 12700 w 3308350"/>
              <a:gd name="connsiteY7" fmla="*/ 1503860 h 1804639"/>
              <a:gd name="connsiteX8" fmla="*/ 0 w 3308350"/>
              <a:gd name="connsiteY8" fmla="*/ 167429 h 1804639"/>
              <a:gd name="connsiteX0" fmla="*/ 0 w 3308350"/>
              <a:gd name="connsiteY0" fmla="*/ 180129 h 1817339"/>
              <a:gd name="connsiteX1" fmla="*/ 230929 w 3308350"/>
              <a:gd name="connsiteY1" fmla="*/ 12700 h 1817339"/>
              <a:gd name="connsiteX2" fmla="*/ 3109171 w 3308350"/>
              <a:gd name="connsiteY2" fmla="*/ 0 h 1817339"/>
              <a:gd name="connsiteX3" fmla="*/ 3308350 w 3308350"/>
              <a:gd name="connsiteY3" fmla="*/ 313479 h 1817339"/>
              <a:gd name="connsiteX4" fmla="*/ 3308350 w 3308350"/>
              <a:gd name="connsiteY4" fmla="*/ 1516560 h 1817339"/>
              <a:gd name="connsiteX5" fmla="*/ 3007571 w 3308350"/>
              <a:gd name="connsiteY5" fmla="*/ 1817339 h 1817339"/>
              <a:gd name="connsiteX6" fmla="*/ 313479 w 3308350"/>
              <a:gd name="connsiteY6" fmla="*/ 1817339 h 1817339"/>
              <a:gd name="connsiteX7" fmla="*/ 12700 w 3308350"/>
              <a:gd name="connsiteY7" fmla="*/ 1516560 h 1817339"/>
              <a:gd name="connsiteX8" fmla="*/ 0 w 3308350"/>
              <a:gd name="connsiteY8" fmla="*/ 180129 h 1817339"/>
              <a:gd name="connsiteX0" fmla="*/ 0 w 3314700"/>
              <a:gd name="connsiteY0" fmla="*/ 180129 h 1817339"/>
              <a:gd name="connsiteX1" fmla="*/ 230929 w 3314700"/>
              <a:gd name="connsiteY1" fmla="*/ 12700 h 1817339"/>
              <a:gd name="connsiteX2" fmla="*/ 3109171 w 3314700"/>
              <a:gd name="connsiteY2" fmla="*/ 0 h 1817339"/>
              <a:gd name="connsiteX3" fmla="*/ 3314700 w 3314700"/>
              <a:gd name="connsiteY3" fmla="*/ 218229 h 1817339"/>
              <a:gd name="connsiteX4" fmla="*/ 3308350 w 3314700"/>
              <a:gd name="connsiteY4" fmla="*/ 1516560 h 1817339"/>
              <a:gd name="connsiteX5" fmla="*/ 3007571 w 3314700"/>
              <a:gd name="connsiteY5" fmla="*/ 1817339 h 1817339"/>
              <a:gd name="connsiteX6" fmla="*/ 313479 w 3314700"/>
              <a:gd name="connsiteY6" fmla="*/ 1817339 h 1817339"/>
              <a:gd name="connsiteX7" fmla="*/ 12700 w 3314700"/>
              <a:gd name="connsiteY7" fmla="*/ 1516560 h 1817339"/>
              <a:gd name="connsiteX8" fmla="*/ 0 w 3314700"/>
              <a:gd name="connsiteY8" fmla="*/ 180129 h 1817339"/>
              <a:gd name="connsiteX0" fmla="*/ 0 w 3314700"/>
              <a:gd name="connsiteY0" fmla="*/ 180129 h 1817339"/>
              <a:gd name="connsiteX1" fmla="*/ 230929 w 3314700"/>
              <a:gd name="connsiteY1" fmla="*/ 12700 h 1817339"/>
              <a:gd name="connsiteX2" fmla="*/ 3128221 w 3314700"/>
              <a:gd name="connsiteY2" fmla="*/ 0 h 1817339"/>
              <a:gd name="connsiteX3" fmla="*/ 3314700 w 3314700"/>
              <a:gd name="connsiteY3" fmla="*/ 218229 h 1817339"/>
              <a:gd name="connsiteX4" fmla="*/ 3308350 w 3314700"/>
              <a:gd name="connsiteY4" fmla="*/ 1516560 h 1817339"/>
              <a:gd name="connsiteX5" fmla="*/ 3007571 w 3314700"/>
              <a:gd name="connsiteY5" fmla="*/ 1817339 h 1817339"/>
              <a:gd name="connsiteX6" fmla="*/ 313479 w 3314700"/>
              <a:gd name="connsiteY6" fmla="*/ 1817339 h 1817339"/>
              <a:gd name="connsiteX7" fmla="*/ 12700 w 3314700"/>
              <a:gd name="connsiteY7" fmla="*/ 1516560 h 1817339"/>
              <a:gd name="connsiteX8" fmla="*/ 0 w 3314700"/>
              <a:gd name="connsiteY8" fmla="*/ 180129 h 1817339"/>
              <a:gd name="connsiteX0" fmla="*/ 0 w 3315311"/>
              <a:gd name="connsiteY0" fmla="*/ 180129 h 1817339"/>
              <a:gd name="connsiteX1" fmla="*/ 230929 w 3315311"/>
              <a:gd name="connsiteY1" fmla="*/ 12700 h 1817339"/>
              <a:gd name="connsiteX2" fmla="*/ 3128221 w 3315311"/>
              <a:gd name="connsiteY2" fmla="*/ 0 h 1817339"/>
              <a:gd name="connsiteX3" fmla="*/ 3314700 w 3315311"/>
              <a:gd name="connsiteY3" fmla="*/ 218229 h 1817339"/>
              <a:gd name="connsiteX4" fmla="*/ 3314700 w 3315311"/>
              <a:gd name="connsiteY4" fmla="*/ 1580060 h 1817339"/>
              <a:gd name="connsiteX5" fmla="*/ 3007571 w 3315311"/>
              <a:gd name="connsiteY5" fmla="*/ 1817339 h 1817339"/>
              <a:gd name="connsiteX6" fmla="*/ 313479 w 3315311"/>
              <a:gd name="connsiteY6" fmla="*/ 1817339 h 1817339"/>
              <a:gd name="connsiteX7" fmla="*/ 12700 w 3315311"/>
              <a:gd name="connsiteY7" fmla="*/ 1516560 h 1817339"/>
              <a:gd name="connsiteX8" fmla="*/ 0 w 3315311"/>
              <a:gd name="connsiteY8" fmla="*/ 180129 h 1817339"/>
              <a:gd name="connsiteX0" fmla="*/ 0 w 3315311"/>
              <a:gd name="connsiteY0" fmla="*/ 180129 h 1817339"/>
              <a:gd name="connsiteX1" fmla="*/ 230929 w 3315311"/>
              <a:gd name="connsiteY1" fmla="*/ 12700 h 1817339"/>
              <a:gd name="connsiteX2" fmla="*/ 3128221 w 3315311"/>
              <a:gd name="connsiteY2" fmla="*/ 0 h 1817339"/>
              <a:gd name="connsiteX3" fmla="*/ 3314700 w 3315311"/>
              <a:gd name="connsiteY3" fmla="*/ 218229 h 1817339"/>
              <a:gd name="connsiteX4" fmla="*/ 3314700 w 3315311"/>
              <a:gd name="connsiteY4" fmla="*/ 1580060 h 1817339"/>
              <a:gd name="connsiteX5" fmla="*/ 3134571 w 3315311"/>
              <a:gd name="connsiteY5" fmla="*/ 1817339 h 1817339"/>
              <a:gd name="connsiteX6" fmla="*/ 313479 w 3315311"/>
              <a:gd name="connsiteY6" fmla="*/ 1817339 h 1817339"/>
              <a:gd name="connsiteX7" fmla="*/ 12700 w 3315311"/>
              <a:gd name="connsiteY7" fmla="*/ 1516560 h 1817339"/>
              <a:gd name="connsiteX8" fmla="*/ 0 w 3315311"/>
              <a:gd name="connsiteY8" fmla="*/ 180129 h 1817339"/>
              <a:gd name="connsiteX0" fmla="*/ 0 w 3315311"/>
              <a:gd name="connsiteY0" fmla="*/ 180129 h 1817339"/>
              <a:gd name="connsiteX1" fmla="*/ 230929 w 3315311"/>
              <a:gd name="connsiteY1" fmla="*/ 12700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34571 w 3315311"/>
              <a:gd name="connsiteY5" fmla="*/ 1817339 h 1817339"/>
              <a:gd name="connsiteX6" fmla="*/ 313479 w 3315311"/>
              <a:gd name="connsiteY6" fmla="*/ 1817339 h 1817339"/>
              <a:gd name="connsiteX7" fmla="*/ 12700 w 3315311"/>
              <a:gd name="connsiteY7" fmla="*/ 1516560 h 1817339"/>
              <a:gd name="connsiteX8" fmla="*/ 0 w 3315311"/>
              <a:gd name="connsiteY8" fmla="*/ 180129 h 1817339"/>
              <a:gd name="connsiteX0" fmla="*/ 0 w 3315311"/>
              <a:gd name="connsiteY0" fmla="*/ 180129 h 1817339"/>
              <a:gd name="connsiteX1" fmla="*/ 230929 w 3315311"/>
              <a:gd name="connsiteY1" fmla="*/ 12700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47271 w 3315311"/>
              <a:gd name="connsiteY5" fmla="*/ 1817339 h 1817339"/>
              <a:gd name="connsiteX6" fmla="*/ 313479 w 3315311"/>
              <a:gd name="connsiteY6" fmla="*/ 1817339 h 1817339"/>
              <a:gd name="connsiteX7" fmla="*/ 12700 w 3315311"/>
              <a:gd name="connsiteY7" fmla="*/ 1516560 h 1817339"/>
              <a:gd name="connsiteX8" fmla="*/ 0 w 3315311"/>
              <a:gd name="connsiteY8" fmla="*/ 180129 h 1817339"/>
              <a:gd name="connsiteX0" fmla="*/ 0 w 3315311"/>
              <a:gd name="connsiteY0" fmla="*/ 180129 h 1817339"/>
              <a:gd name="connsiteX1" fmla="*/ 230929 w 3315311"/>
              <a:gd name="connsiteY1" fmla="*/ 12700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47271 w 3315311"/>
              <a:gd name="connsiteY5" fmla="*/ 1817339 h 1817339"/>
              <a:gd name="connsiteX6" fmla="*/ 313479 w 3315311"/>
              <a:gd name="connsiteY6" fmla="*/ 1817339 h 1817339"/>
              <a:gd name="connsiteX7" fmla="*/ 12700 w 3315311"/>
              <a:gd name="connsiteY7" fmla="*/ 1599110 h 1817339"/>
              <a:gd name="connsiteX8" fmla="*/ 0 w 3315311"/>
              <a:gd name="connsiteY8" fmla="*/ 180129 h 1817339"/>
              <a:gd name="connsiteX0" fmla="*/ 0 w 3315311"/>
              <a:gd name="connsiteY0" fmla="*/ 180129 h 1817339"/>
              <a:gd name="connsiteX1" fmla="*/ 230929 w 3315311"/>
              <a:gd name="connsiteY1" fmla="*/ 12700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47271 w 3315311"/>
              <a:gd name="connsiteY5" fmla="*/ 1817339 h 1817339"/>
              <a:gd name="connsiteX6" fmla="*/ 237279 w 3315311"/>
              <a:gd name="connsiteY6" fmla="*/ 1817339 h 1817339"/>
              <a:gd name="connsiteX7" fmla="*/ 12700 w 3315311"/>
              <a:gd name="connsiteY7" fmla="*/ 1599110 h 1817339"/>
              <a:gd name="connsiteX8" fmla="*/ 0 w 3315311"/>
              <a:gd name="connsiteY8" fmla="*/ 180129 h 1817339"/>
              <a:gd name="connsiteX0" fmla="*/ 0 w 3315311"/>
              <a:gd name="connsiteY0" fmla="*/ 180129 h 1817339"/>
              <a:gd name="connsiteX1" fmla="*/ 230929 w 3315311"/>
              <a:gd name="connsiteY1" fmla="*/ 12700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47271 w 3315311"/>
              <a:gd name="connsiteY5" fmla="*/ 1817339 h 1817339"/>
              <a:gd name="connsiteX6" fmla="*/ 237279 w 3315311"/>
              <a:gd name="connsiteY6" fmla="*/ 1817339 h 1817339"/>
              <a:gd name="connsiteX7" fmla="*/ 6350 w 3315311"/>
              <a:gd name="connsiteY7" fmla="*/ 1637210 h 1817339"/>
              <a:gd name="connsiteX8" fmla="*/ 0 w 3315311"/>
              <a:gd name="connsiteY8" fmla="*/ 180129 h 1817339"/>
              <a:gd name="connsiteX0" fmla="*/ 0 w 3315311"/>
              <a:gd name="connsiteY0" fmla="*/ 180129 h 1817339"/>
              <a:gd name="connsiteX1" fmla="*/ 230929 w 3315311"/>
              <a:gd name="connsiteY1" fmla="*/ 12700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47271 w 3315311"/>
              <a:gd name="connsiteY5" fmla="*/ 1817339 h 1817339"/>
              <a:gd name="connsiteX6" fmla="*/ 199179 w 3315311"/>
              <a:gd name="connsiteY6" fmla="*/ 1817339 h 1817339"/>
              <a:gd name="connsiteX7" fmla="*/ 6350 w 3315311"/>
              <a:gd name="connsiteY7" fmla="*/ 1637210 h 1817339"/>
              <a:gd name="connsiteX8" fmla="*/ 0 w 3315311"/>
              <a:gd name="connsiteY8" fmla="*/ 180129 h 1817339"/>
              <a:gd name="connsiteX0" fmla="*/ 0 w 3315311"/>
              <a:gd name="connsiteY0" fmla="*/ 180129 h 1817339"/>
              <a:gd name="connsiteX1" fmla="*/ 204293 w 3315311"/>
              <a:gd name="connsiteY1" fmla="*/ 903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47271 w 3315311"/>
              <a:gd name="connsiteY5" fmla="*/ 1817339 h 1817339"/>
              <a:gd name="connsiteX6" fmla="*/ 199179 w 3315311"/>
              <a:gd name="connsiteY6" fmla="*/ 1817339 h 1817339"/>
              <a:gd name="connsiteX7" fmla="*/ 6350 w 3315311"/>
              <a:gd name="connsiteY7" fmla="*/ 1637210 h 1817339"/>
              <a:gd name="connsiteX8" fmla="*/ 0 w 3315311"/>
              <a:gd name="connsiteY8" fmla="*/ 180129 h 1817339"/>
              <a:gd name="connsiteX0" fmla="*/ 0 w 3315311"/>
              <a:gd name="connsiteY0" fmla="*/ 180129 h 1817339"/>
              <a:gd name="connsiteX1" fmla="*/ 204293 w 3315311"/>
              <a:gd name="connsiteY1" fmla="*/ 903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47271 w 3315311"/>
              <a:gd name="connsiteY5" fmla="*/ 1817339 h 1817339"/>
              <a:gd name="connsiteX6" fmla="*/ 199179 w 3315311"/>
              <a:gd name="connsiteY6" fmla="*/ 1817339 h 1817339"/>
              <a:gd name="connsiteX7" fmla="*/ 6350 w 3315311"/>
              <a:gd name="connsiteY7" fmla="*/ 1605296 h 1817339"/>
              <a:gd name="connsiteX8" fmla="*/ 0 w 3315311"/>
              <a:gd name="connsiteY8" fmla="*/ 180129 h 1817339"/>
              <a:gd name="connsiteX0" fmla="*/ 0 w 3315311"/>
              <a:gd name="connsiteY0" fmla="*/ 180129 h 1817339"/>
              <a:gd name="connsiteX1" fmla="*/ 181955 w 3315311"/>
              <a:gd name="connsiteY1" fmla="*/ 903 h 1817339"/>
              <a:gd name="connsiteX2" fmla="*/ 3128221 w 3315311"/>
              <a:gd name="connsiteY2" fmla="*/ 0 h 1817339"/>
              <a:gd name="connsiteX3" fmla="*/ 3314700 w 3315311"/>
              <a:gd name="connsiteY3" fmla="*/ 218229 h 1817339"/>
              <a:gd name="connsiteX4" fmla="*/ 3314700 w 3315311"/>
              <a:gd name="connsiteY4" fmla="*/ 1630860 h 1817339"/>
              <a:gd name="connsiteX5" fmla="*/ 3147271 w 3315311"/>
              <a:gd name="connsiteY5" fmla="*/ 1817339 h 1817339"/>
              <a:gd name="connsiteX6" fmla="*/ 199179 w 3315311"/>
              <a:gd name="connsiteY6" fmla="*/ 1817339 h 1817339"/>
              <a:gd name="connsiteX7" fmla="*/ 6350 w 3315311"/>
              <a:gd name="connsiteY7" fmla="*/ 1605296 h 1817339"/>
              <a:gd name="connsiteX8" fmla="*/ 0 w 3315311"/>
              <a:gd name="connsiteY8" fmla="*/ 180129 h 1817339"/>
              <a:gd name="connsiteX0" fmla="*/ 0 w 3319779"/>
              <a:gd name="connsiteY0" fmla="*/ 212043 h 1817339"/>
              <a:gd name="connsiteX1" fmla="*/ 186423 w 3319779"/>
              <a:gd name="connsiteY1" fmla="*/ 903 h 1817339"/>
              <a:gd name="connsiteX2" fmla="*/ 3132689 w 3319779"/>
              <a:gd name="connsiteY2" fmla="*/ 0 h 1817339"/>
              <a:gd name="connsiteX3" fmla="*/ 3319168 w 3319779"/>
              <a:gd name="connsiteY3" fmla="*/ 218229 h 1817339"/>
              <a:gd name="connsiteX4" fmla="*/ 3319168 w 3319779"/>
              <a:gd name="connsiteY4" fmla="*/ 1630860 h 1817339"/>
              <a:gd name="connsiteX5" fmla="*/ 3151739 w 3319779"/>
              <a:gd name="connsiteY5" fmla="*/ 1817339 h 1817339"/>
              <a:gd name="connsiteX6" fmla="*/ 203647 w 3319779"/>
              <a:gd name="connsiteY6" fmla="*/ 1817339 h 1817339"/>
              <a:gd name="connsiteX7" fmla="*/ 10818 w 3319779"/>
              <a:gd name="connsiteY7" fmla="*/ 1605296 h 1817339"/>
              <a:gd name="connsiteX8" fmla="*/ 0 w 3319779"/>
              <a:gd name="connsiteY8" fmla="*/ 212043 h 1817339"/>
              <a:gd name="connsiteX0" fmla="*/ 0 w 3319779"/>
              <a:gd name="connsiteY0" fmla="*/ 212043 h 1817339"/>
              <a:gd name="connsiteX1" fmla="*/ 186423 w 3319779"/>
              <a:gd name="connsiteY1" fmla="*/ 6222 h 1817339"/>
              <a:gd name="connsiteX2" fmla="*/ 3132689 w 3319779"/>
              <a:gd name="connsiteY2" fmla="*/ 0 h 1817339"/>
              <a:gd name="connsiteX3" fmla="*/ 3319168 w 3319779"/>
              <a:gd name="connsiteY3" fmla="*/ 218229 h 1817339"/>
              <a:gd name="connsiteX4" fmla="*/ 3319168 w 3319779"/>
              <a:gd name="connsiteY4" fmla="*/ 1630860 h 1817339"/>
              <a:gd name="connsiteX5" fmla="*/ 3151739 w 3319779"/>
              <a:gd name="connsiteY5" fmla="*/ 1817339 h 1817339"/>
              <a:gd name="connsiteX6" fmla="*/ 203647 w 3319779"/>
              <a:gd name="connsiteY6" fmla="*/ 1817339 h 1817339"/>
              <a:gd name="connsiteX7" fmla="*/ 10818 w 3319779"/>
              <a:gd name="connsiteY7" fmla="*/ 1605296 h 1817339"/>
              <a:gd name="connsiteX8" fmla="*/ 0 w 3319779"/>
              <a:gd name="connsiteY8" fmla="*/ 212043 h 1817339"/>
              <a:gd name="connsiteX0" fmla="*/ 0 w 3319779"/>
              <a:gd name="connsiteY0" fmla="*/ 212043 h 1817339"/>
              <a:gd name="connsiteX1" fmla="*/ 186423 w 3319779"/>
              <a:gd name="connsiteY1" fmla="*/ 6222 h 1817339"/>
              <a:gd name="connsiteX2" fmla="*/ 3132689 w 3319779"/>
              <a:gd name="connsiteY2" fmla="*/ 0 h 1817339"/>
              <a:gd name="connsiteX3" fmla="*/ 3319168 w 3319779"/>
              <a:gd name="connsiteY3" fmla="*/ 218229 h 1817339"/>
              <a:gd name="connsiteX4" fmla="*/ 3319168 w 3319779"/>
              <a:gd name="connsiteY4" fmla="*/ 1582988 h 1817339"/>
              <a:gd name="connsiteX5" fmla="*/ 3151739 w 3319779"/>
              <a:gd name="connsiteY5" fmla="*/ 1817339 h 1817339"/>
              <a:gd name="connsiteX6" fmla="*/ 203647 w 3319779"/>
              <a:gd name="connsiteY6" fmla="*/ 1817339 h 1817339"/>
              <a:gd name="connsiteX7" fmla="*/ 10818 w 3319779"/>
              <a:gd name="connsiteY7" fmla="*/ 1605296 h 1817339"/>
              <a:gd name="connsiteX8" fmla="*/ 0 w 3319779"/>
              <a:gd name="connsiteY8" fmla="*/ 212043 h 1817339"/>
              <a:gd name="connsiteX0" fmla="*/ 0 w 3319779"/>
              <a:gd name="connsiteY0" fmla="*/ 212043 h 1817339"/>
              <a:gd name="connsiteX1" fmla="*/ 186423 w 3319779"/>
              <a:gd name="connsiteY1" fmla="*/ 6222 h 1817339"/>
              <a:gd name="connsiteX2" fmla="*/ 3132689 w 3319779"/>
              <a:gd name="connsiteY2" fmla="*/ 0 h 1817339"/>
              <a:gd name="connsiteX3" fmla="*/ 3319168 w 3319779"/>
              <a:gd name="connsiteY3" fmla="*/ 218229 h 1817339"/>
              <a:gd name="connsiteX4" fmla="*/ 3319168 w 3319779"/>
              <a:gd name="connsiteY4" fmla="*/ 1582988 h 1817339"/>
              <a:gd name="connsiteX5" fmla="*/ 3129400 w 3319779"/>
              <a:gd name="connsiteY5" fmla="*/ 1817339 h 1817339"/>
              <a:gd name="connsiteX6" fmla="*/ 203647 w 3319779"/>
              <a:gd name="connsiteY6" fmla="*/ 1817339 h 1817339"/>
              <a:gd name="connsiteX7" fmla="*/ 10818 w 3319779"/>
              <a:gd name="connsiteY7" fmla="*/ 1605296 h 1817339"/>
              <a:gd name="connsiteX8" fmla="*/ 0 w 3319779"/>
              <a:gd name="connsiteY8" fmla="*/ 212043 h 1817339"/>
              <a:gd name="connsiteX0" fmla="*/ 0 w 3319779"/>
              <a:gd name="connsiteY0" fmla="*/ 212043 h 1817339"/>
              <a:gd name="connsiteX1" fmla="*/ 186423 w 3319779"/>
              <a:gd name="connsiteY1" fmla="*/ 6222 h 1817339"/>
              <a:gd name="connsiteX2" fmla="*/ 3132689 w 3319779"/>
              <a:gd name="connsiteY2" fmla="*/ 0 h 1817339"/>
              <a:gd name="connsiteX3" fmla="*/ 3319168 w 3319779"/>
              <a:gd name="connsiteY3" fmla="*/ 218229 h 1817339"/>
              <a:gd name="connsiteX4" fmla="*/ 3319168 w 3319779"/>
              <a:gd name="connsiteY4" fmla="*/ 1582988 h 1817339"/>
              <a:gd name="connsiteX5" fmla="*/ 3129400 w 3319779"/>
              <a:gd name="connsiteY5" fmla="*/ 1817339 h 1817339"/>
              <a:gd name="connsiteX6" fmla="*/ 203647 w 3319779"/>
              <a:gd name="connsiteY6" fmla="*/ 1817339 h 1817339"/>
              <a:gd name="connsiteX7" fmla="*/ 14173 w 3319779"/>
              <a:gd name="connsiteY7" fmla="*/ 1641243 h 1817339"/>
              <a:gd name="connsiteX8" fmla="*/ 0 w 3319779"/>
              <a:gd name="connsiteY8" fmla="*/ 212043 h 1817339"/>
              <a:gd name="connsiteX0" fmla="*/ 0 w 3319779"/>
              <a:gd name="connsiteY0" fmla="*/ 212043 h 1817339"/>
              <a:gd name="connsiteX1" fmla="*/ 186423 w 3319779"/>
              <a:gd name="connsiteY1" fmla="*/ 6222 h 1817339"/>
              <a:gd name="connsiteX2" fmla="*/ 3132689 w 3319779"/>
              <a:gd name="connsiteY2" fmla="*/ 0 h 1817339"/>
              <a:gd name="connsiteX3" fmla="*/ 3319168 w 3319779"/>
              <a:gd name="connsiteY3" fmla="*/ 218229 h 1817339"/>
              <a:gd name="connsiteX4" fmla="*/ 3319168 w 3319779"/>
              <a:gd name="connsiteY4" fmla="*/ 1582988 h 1817339"/>
              <a:gd name="connsiteX5" fmla="*/ 3129400 w 3319779"/>
              <a:gd name="connsiteY5" fmla="*/ 1817339 h 1817339"/>
              <a:gd name="connsiteX6" fmla="*/ 203647 w 3319779"/>
              <a:gd name="connsiteY6" fmla="*/ 1817339 h 1817339"/>
              <a:gd name="connsiteX7" fmla="*/ 14173 w 3319779"/>
              <a:gd name="connsiteY7" fmla="*/ 1625266 h 1817339"/>
              <a:gd name="connsiteX8" fmla="*/ 0 w 3319779"/>
              <a:gd name="connsiteY8" fmla="*/ 212043 h 1817339"/>
              <a:gd name="connsiteX0" fmla="*/ 0 w 3319779"/>
              <a:gd name="connsiteY0" fmla="*/ 212043 h 1817339"/>
              <a:gd name="connsiteX1" fmla="*/ 186423 w 3319779"/>
              <a:gd name="connsiteY1" fmla="*/ 6222 h 1817339"/>
              <a:gd name="connsiteX2" fmla="*/ 3132689 w 3319779"/>
              <a:gd name="connsiteY2" fmla="*/ 0 h 1817339"/>
              <a:gd name="connsiteX3" fmla="*/ 3319168 w 3319779"/>
              <a:gd name="connsiteY3" fmla="*/ 218229 h 1817339"/>
              <a:gd name="connsiteX4" fmla="*/ 3319168 w 3319779"/>
              <a:gd name="connsiteY4" fmla="*/ 1582988 h 1817339"/>
              <a:gd name="connsiteX5" fmla="*/ 3129400 w 3319779"/>
              <a:gd name="connsiteY5" fmla="*/ 1817339 h 1817339"/>
              <a:gd name="connsiteX6" fmla="*/ 203647 w 3319779"/>
              <a:gd name="connsiteY6" fmla="*/ 1817339 h 1817339"/>
              <a:gd name="connsiteX7" fmla="*/ 10818 w 3319779"/>
              <a:gd name="connsiteY7" fmla="*/ 1609290 h 1817339"/>
              <a:gd name="connsiteX8" fmla="*/ 0 w 3319779"/>
              <a:gd name="connsiteY8" fmla="*/ 212043 h 1817339"/>
              <a:gd name="connsiteX0" fmla="*/ 0 w 3319779"/>
              <a:gd name="connsiteY0" fmla="*/ 212043 h 1817339"/>
              <a:gd name="connsiteX1" fmla="*/ 186423 w 3319779"/>
              <a:gd name="connsiteY1" fmla="*/ 6222 h 1817339"/>
              <a:gd name="connsiteX2" fmla="*/ 3132689 w 3319779"/>
              <a:gd name="connsiteY2" fmla="*/ 0 h 1817339"/>
              <a:gd name="connsiteX3" fmla="*/ 3319168 w 3319779"/>
              <a:gd name="connsiteY3" fmla="*/ 218229 h 1817339"/>
              <a:gd name="connsiteX4" fmla="*/ 3319168 w 3319779"/>
              <a:gd name="connsiteY4" fmla="*/ 1582988 h 1817339"/>
              <a:gd name="connsiteX5" fmla="*/ 3129400 w 3319779"/>
              <a:gd name="connsiteY5" fmla="*/ 1817339 h 1817339"/>
              <a:gd name="connsiteX6" fmla="*/ 203647 w 3319779"/>
              <a:gd name="connsiteY6" fmla="*/ 1817339 h 1817339"/>
              <a:gd name="connsiteX7" fmla="*/ 10818 w 3319779"/>
              <a:gd name="connsiteY7" fmla="*/ 1569349 h 1817339"/>
              <a:gd name="connsiteX8" fmla="*/ 0 w 3319779"/>
              <a:gd name="connsiteY8" fmla="*/ 212043 h 1817339"/>
              <a:gd name="connsiteX0" fmla="*/ 0 w 3323134"/>
              <a:gd name="connsiteY0" fmla="*/ 236008 h 1817339"/>
              <a:gd name="connsiteX1" fmla="*/ 189778 w 3323134"/>
              <a:gd name="connsiteY1" fmla="*/ 6222 h 1817339"/>
              <a:gd name="connsiteX2" fmla="*/ 3136044 w 3323134"/>
              <a:gd name="connsiteY2" fmla="*/ 0 h 1817339"/>
              <a:gd name="connsiteX3" fmla="*/ 3322523 w 3323134"/>
              <a:gd name="connsiteY3" fmla="*/ 218229 h 1817339"/>
              <a:gd name="connsiteX4" fmla="*/ 3322523 w 3323134"/>
              <a:gd name="connsiteY4" fmla="*/ 1582988 h 1817339"/>
              <a:gd name="connsiteX5" fmla="*/ 3132755 w 3323134"/>
              <a:gd name="connsiteY5" fmla="*/ 1817339 h 1817339"/>
              <a:gd name="connsiteX6" fmla="*/ 207002 w 3323134"/>
              <a:gd name="connsiteY6" fmla="*/ 1817339 h 1817339"/>
              <a:gd name="connsiteX7" fmla="*/ 14173 w 3323134"/>
              <a:gd name="connsiteY7" fmla="*/ 1569349 h 1817339"/>
              <a:gd name="connsiteX8" fmla="*/ 0 w 3323134"/>
              <a:gd name="connsiteY8" fmla="*/ 236008 h 1817339"/>
              <a:gd name="connsiteX0" fmla="*/ 0 w 3323134"/>
              <a:gd name="connsiteY0" fmla="*/ 236008 h 1817339"/>
              <a:gd name="connsiteX1" fmla="*/ 189778 w 3323134"/>
              <a:gd name="connsiteY1" fmla="*/ 6222 h 1817339"/>
              <a:gd name="connsiteX2" fmla="*/ 3136044 w 3323134"/>
              <a:gd name="connsiteY2" fmla="*/ 0 h 1817339"/>
              <a:gd name="connsiteX3" fmla="*/ 3322523 w 3323134"/>
              <a:gd name="connsiteY3" fmla="*/ 218229 h 1817339"/>
              <a:gd name="connsiteX4" fmla="*/ 3322523 w 3323134"/>
              <a:gd name="connsiteY4" fmla="*/ 1547041 h 1817339"/>
              <a:gd name="connsiteX5" fmla="*/ 3132755 w 3323134"/>
              <a:gd name="connsiteY5" fmla="*/ 1817339 h 1817339"/>
              <a:gd name="connsiteX6" fmla="*/ 207002 w 3323134"/>
              <a:gd name="connsiteY6" fmla="*/ 1817339 h 1817339"/>
              <a:gd name="connsiteX7" fmla="*/ 14173 w 3323134"/>
              <a:gd name="connsiteY7" fmla="*/ 1569349 h 1817339"/>
              <a:gd name="connsiteX8" fmla="*/ 0 w 3323134"/>
              <a:gd name="connsiteY8" fmla="*/ 236008 h 1817339"/>
              <a:gd name="connsiteX0" fmla="*/ 0 w 3322899"/>
              <a:gd name="connsiteY0" fmla="*/ 236008 h 1817339"/>
              <a:gd name="connsiteX1" fmla="*/ 189778 w 3322899"/>
              <a:gd name="connsiteY1" fmla="*/ 6222 h 1817339"/>
              <a:gd name="connsiteX2" fmla="*/ 3136044 w 3322899"/>
              <a:gd name="connsiteY2" fmla="*/ 0 h 1817339"/>
              <a:gd name="connsiteX3" fmla="*/ 3319168 w 3322899"/>
              <a:gd name="connsiteY3" fmla="*/ 238200 h 1817339"/>
              <a:gd name="connsiteX4" fmla="*/ 3322523 w 3322899"/>
              <a:gd name="connsiteY4" fmla="*/ 1547041 h 1817339"/>
              <a:gd name="connsiteX5" fmla="*/ 3132755 w 3322899"/>
              <a:gd name="connsiteY5" fmla="*/ 1817339 h 1817339"/>
              <a:gd name="connsiteX6" fmla="*/ 207002 w 3322899"/>
              <a:gd name="connsiteY6" fmla="*/ 1817339 h 1817339"/>
              <a:gd name="connsiteX7" fmla="*/ 14173 w 3322899"/>
              <a:gd name="connsiteY7" fmla="*/ 1569349 h 1817339"/>
              <a:gd name="connsiteX8" fmla="*/ 0 w 3322899"/>
              <a:gd name="connsiteY8" fmla="*/ 236008 h 1817339"/>
              <a:gd name="connsiteX0" fmla="*/ 0 w 3322899"/>
              <a:gd name="connsiteY0" fmla="*/ 232014 h 1813345"/>
              <a:gd name="connsiteX1" fmla="*/ 189778 w 3322899"/>
              <a:gd name="connsiteY1" fmla="*/ 2228 h 1813345"/>
              <a:gd name="connsiteX2" fmla="*/ 3105851 w 3322899"/>
              <a:gd name="connsiteY2" fmla="*/ 0 h 1813345"/>
              <a:gd name="connsiteX3" fmla="*/ 3319168 w 3322899"/>
              <a:gd name="connsiteY3" fmla="*/ 234206 h 1813345"/>
              <a:gd name="connsiteX4" fmla="*/ 3322523 w 3322899"/>
              <a:gd name="connsiteY4" fmla="*/ 1543047 h 1813345"/>
              <a:gd name="connsiteX5" fmla="*/ 3132755 w 3322899"/>
              <a:gd name="connsiteY5" fmla="*/ 1813345 h 1813345"/>
              <a:gd name="connsiteX6" fmla="*/ 207002 w 3322899"/>
              <a:gd name="connsiteY6" fmla="*/ 1813345 h 1813345"/>
              <a:gd name="connsiteX7" fmla="*/ 14173 w 3322899"/>
              <a:gd name="connsiteY7" fmla="*/ 1565355 h 1813345"/>
              <a:gd name="connsiteX8" fmla="*/ 0 w 3322899"/>
              <a:gd name="connsiteY8" fmla="*/ 232014 h 1813345"/>
              <a:gd name="connsiteX0" fmla="*/ 0 w 3322899"/>
              <a:gd name="connsiteY0" fmla="*/ 251985 h 1813345"/>
              <a:gd name="connsiteX1" fmla="*/ 189778 w 3322899"/>
              <a:gd name="connsiteY1" fmla="*/ 2228 h 1813345"/>
              <a:gd name="connsiteX2" fmla="*/ 3105851 w 3322899"/>
              <a:gd name="connsiteY2" fmla="*/ 0 h 1813345"/>
              <a:gd name="connsiteX3" fmla="*/ 3319168 w 3322899"/>
              <a:gd name="connsiteY3" fmla="*/ 234206 h 1813345"/>
              <a:gd name="connsiteX4" fmla="*/ 3322523 w 3322899"/>
              <a:gd name="connsiteY4" fmla="*/ 1543047 h 1813345"/>
              <a:gd name="connsiteX5" fmla="*/ 3132755 w 3322899"/>
              <a:gd name="connsiteY5" fmla="*/ 1813345 h 1813345"/>
              <a:gd name="connsiteX6" fmla="*/ 207002 w 3322899"/>
              <a:gd name="connsiteY6" fmla="*/ 1813345 h 1813345"/>
              <a:gd name="connsiteX7" fmla="*/ 14173 w 3322899"/>
              <a:gd name="connsiteY7" fmla="*/ 1565355 h 1813345"/>
              <a:gd name="connsiteX8" fmla="*/ 0 w 3322899"/>
              <a:gd name="connsiteY8" fmla="*/ 251985 h 1813345"/>
              <a:gd name="connsiteX0" fmla="*/ 0 w 3322899"/>
              <a:gd name="connsiteY0" fmla="*/ 251985 h 1813345"/>
              <a:gd name="connsiteX1" fmla="*/ 209907 w 3322899"/>
              <a:gd name="connsiteY1" fmla="*/ 6222 h 1813345"/>
              <a:gd name="connsiteX2" fmla="*/ 3105851 w 3322899"/>
              <a:gd name="connsiteY2" fmla="*/ 0 h 1813345"/>
              <a:gd name="connsiteX3" fmla="*/ 3319168 w 3322899"/>
              <a:gd name="connsiteY3" fmla="*/ 234206 h 1813345"/>
              <a:gd name="connsiteX4" fmla="*/ 3322523 w 3322899"/>
              <a:gd name="connsiteY4" fmla="*/ 1543047 h 1813345"/>
              <a:gd name="connsiteX5" fmla="*/ 3132755 w 3322899"/>
              <a:gd name="connsiteY5" fmla="*/ 1813345 h 1813345"/>
              <a:gd name="connsiteX6" fmla="*/ 207002 w 3322899"/>
              <a:gd name="connsiteY6" fmla="*/ 1813345 h 1813345"/>
              <a:gd name="connsiteX7" fmla="*/ 14173 w 3322899"/>
              <a:gd name="connsiteY7" fmla="*/ 1565355 h 1813345"/>
              <a:gd name="connsiteX8" fmla="*/ 0 w 3322899"/>
              <a:gd name="connsiteY8" fmla="*/ 251985 h 1813345"/>
              <a:gd name="connsiteX0" fmla="*/ 10296 w 3308726"/>
              <a:gd name="connsiteY0" fmla="*/ 247485 h 1813345"/>
              <a:gd name="connsiteX1" fmla="*/ 195734 w 3308726"/>
              <a:gd name="connsiteY1" fmla="*/ 6222 h 1813345"/>
              <a:gd name="connsiteX2" fmla="*/ 3091678 w 3308726"/>
              <a:gd name="connsiteY2" fmla="*/ 0 h 1813345"/>
              <a:gd name="connsiteX3" fmla="*/ 3304995 w 3308726"/>
              <a:gd name="connsiteY3" fmla="*/ 234206 h 1813345"/>
              <a:gd name="connsiteX4" fmla="*/ 3308350 w 3308726"/>
              <a:gd name="connsiteY4" fmla="*/ 1543047 h 1813345"/>
              <a:gd name="connsiteX5" fmla="*/ 3118582 w 3308726"/>
              <a:gd name="connsiteY5" fmla="*/ 1813345 h 1813345"/>
              <a:gd name="connsiteX6" fmla="*/ 192829 w 3308726"/>
              <a:gd name="connsiteY6" fmla="*/ 1813345 h 1813345"/>
              <a:gd name="connsiteX7" fmla="*/ 0 w 3308726"/>
              <a:gd name="connsiteY7" fmla="*/ 1565355 h 1813345"/>
              <a:gd name="connsiteX8" fmla="*/ 10296 w 3308726"/>
              <a:gd name="connsiteY8" fmla="*/ 247485 h 1813345"/>
              <a:gd name="connsiteX0" fmla="*/ 10296 w 3308726"/>
              <a:gd name="connsiteY0" fmla="*/ 247485 h 1813345"/>
              <a:gd name="connsiteX1" fmla="*/ 195734 w 3308726"/>
              <a:gd name="connsiteY1" fmla="*/ 6222 h 1813345"/>
              <a:gd name="connsiteX2" fmla="*/ 3091678 w 3308726"/>
              <a:gd name="connsiteY2" fmla="*/ 0 h 1813345"/>
              <a:gd name="connsiteX3" fmla="*/ 3304995 w 3308726"/>
              <a:gd name="connsiteY3" fmla="*/ 234206 h 1813345"/>
              <a:gd name="connsiteX4" fmla="*/ 3308350 w 3308726"/>
              <a:gd name="connsiteY4" fmla="*/ 1543047 h 1813345"/>
              <a:gd name="connsiteX5" fmla="*/ 3118582 w 3308726"/>
              <a:gd name="connsiteY5" fmla="*/ 1813345 h 1813345"/>
              <a:gd name="connsiteX6" fmla="*/ 192829 w 3308726"/>
              <a:gd name="connsiteY6" fmla="*/ 1813345 h 1813345"/>
              <a:gd name="connsiteX7" fmla="*/ 0 w 3308726"/>
              <a:gd name="connsiteY7" fmla="*/ 1565355 h 1813345"/>
              <a:gd name="connsiteX8" fmla="*/ 10296 w 3308726"/>
              <a:gd name="connsiteY8" fmla="*/ 247485 h 1813345"/>
              <a:gd name="connsiteX0" fmla="*/ 0 w 3298430"/>
              <a:gd name="connsiteY0" fmla="*/ 247485 h 1813345"/>
              <a:gd name="connsiteX1" fmla="*/ 185438 w 3298430"/>
              <a:gd name="connsiteY1" fmla="*/ 6222 h 1813345"/>
              <a:gd name="connsiteX2" fmla="*/ 3081382 w 3298430"/>
              <a:gd name="connsiteY2" fmla="*/ 0 h 1813345"/>
              <a:gd name="connsiteX3" fmla="*/ 3294699 w 3298430"/>
              <a:gd name="connsiteY3" fmla="*/ 234206 h 1813345"/>
              <a:gd name="connsiteX4" fmla="*/ 3298054 w 3298430"/>
              <a:gd name="connsiteY4" fmla="*/ 1543047 h 1813345"/>
              <a:gd name="connsiteX5" fmla="*/ 3108286 w 3298430"/>
              <a:gd name="connsiteY5" fmla="*/ 1813345 h 1813345"/>
              <a:gd name="connsiteX6" fmla="*/ 182533 w 3298430"/>
              <a:gd name="connsiteY6" fmla="*/ 1813345 h 1813345"/>
              <a:gd name="connsiteX7" fmla="*/ 19067 w 3298430"/>
              <a:gd name="connsiteY7" fmla="*/ 1578854 h 1813345"/>
              <a:gd name="connsiteX8" fmla="*/ 0 w 3298430"/>
              <a:gd name="connsiteY8" fmla="*/ 247485 h 1813345"/>
              <a:gd name="connsiteX0" fmla="*/ 5405 w 3279366"/>
              <a:gd name="connsiteY0" fmla="*/ 247485 h 1813345"/>
              <a:gd name="connsiteX1" fmla="*/ 166374 w 3279366"/>
              <a:gd name="connsiteY1" fmla="*/ 6222 h 1813345"/>
              <a:gd name="connsiteX2" fmla="*/ 3062318 w 3279366"/>
              <a:gd name="connsiteY2" fmla="*/ 0 h 1813345"/>
              <a:gd name="connsiteX3" fmla="*/ 3275635 w 3279366"/>
              <a:gd name="connsiteY3" fmla="*/ 234206 h 1813345"/>
              <a:gd name="connsiteX4" fmla="*/ 3278990 w 3279366"/>
              <a:gd name="connsiteY4" fmla="*/ 1543047 h 1813345"/>
              <a:gd name="connsiteX5" fmla="*/ 3089222 w 3279366"/>
              <a:gd name="connsiteY5" fmla="*/ 1813345 h 1813345"/>
              <a:gd name="connsiteX6" fmla="*/ 163469 w 3279366"/>
              <a:gd name="connsiteY6" fmla="*/ 1813345 h 1813345"/>
              <a:gd name="connsiteX7" fmla="*/ 3 w 3279366"/>
              <a:gd name="connsiteY7" fmla="*/ 1578854 h 1813345"/>
              <a:gd name="connsiteX8" fmla="*/ 5405 w 3279366"/>
              <a:gd name="connsiteY8" fmla="*/ 247485 h 1813345"/>
              <a:gd name="connsiteX0" fmla="*/ 5405 w 3279107"/>
              <a:gd name="connsiteY0" fmla="*/ 247485 h 1813345"/>
              <a:gd name="connsiteX1" fmla="*/ 166374 w 3279107"/>
              <a:gd name="connsiteY1" fmla="*/ 6222 h 1813345"/>
              <a:gd name="connsiteX2" fmla="*/ 3062318 w 3279107"/>
              <a:gd name="connsiteY2" fmla="*/ 0 h 1813345"/>
              <a:gd name="connsiteX3" fmla="*/ 3256060 w 3279107"/>
              <a:gd name="connsiteY3" fmla="*/ 234206 h 1813345"/>
              <a:gd name="connsiteX4" fmla="*/ 3278990 w 3279107"/>
              <a:gd name="connsiteY4" fmla="*/ 1543047 h 1813345"/>
              <a:gd name="connsiteX5" fmla="*/ 3089222 w 3279107"/>
              <a:gd name="connsiteY5" fmla="*/ 1813345 h 1813345"/>
              <a:gd name="connsiteX6" fmla="*/ 163469 w 3279107"/>
              <a:gd name="connsiteY6" fmla="*/ 1813345 h 1813345"/>
              <a:gd name="connsiteX7" fmla="*/ 3 w 3279107"/>
              <a:gd name="connsiteY7" fmla="*/ 1578854 h 1813345"/>
              <a:gd name="connsiteX8" fmla="*/ 5405 w 3279107"/>
              <a:gd name="connsiteY8" fmla="*/ 247485 h 1813345"/>
              <a:gd name="connsiteX0" fmla="*/ 5405 w 3256060"/>
              <a:gd name="connsiteY0" fmla="*/ 247485 h 1813345"/>
              <a:gd name="connsiteX1" fmla="*/ 166374 w 3256060"/>
              <a:gd name="connsiteY1" fmla="*/ 6222 h 1813345"/>
              <a:gd name="connsiteX2" fmla="*/ 3062318 w 3256060"/>
              <a:gd name="connsiteY2" fmla="*/ 0 h 1813345"/>
              <a:gd name="connsiteX3" fmla="*/ 3256060 w 3256060"/>
              <a:gd name="connsiteY3" fmla="*/ 234206 h 1813345"/>
              <a:gd name="connsiteX4" fmla="*/ 3254521 w 3256060"/>
              <a:gd name="connsiteY4" fmla="*/ 1543047 h 1813345"/>
              <a:gd name="connsiteX5" fmla="*/ 3089222 w 3256060"/>
              <a:gd name="connsiteY5" fmla="*/ 1813345 h 1813345"/>
              <a:gd name="connsiteX6" fmla="*/ 163469 w 3256060"/>
              <a:gd name="connsiteY6" fmla="*/ 1813345 h 1813345"/>
              <a:gd name="connsiteX7" fmla="*/ 3 w 3256060"/>
              <a:gd name="connsiteY7" fmla="*/ 1578854 h 1813345"/>
              <a:gd name="connsiteX8" fmla="*/ 5405 w 3256060"/>
              <a:gd name="connsiteY8" fmla="*/ 247485 h 1813345"/>
              <a:gd name="connsiteX0" fmla="*/ 5405 w 3256060"/>
              <a:gd name="connsiteY0" fmla="*/ 256843 h 1822703"/>
              <a:gd name="connsiteX1" fmla="*/ 201652 w 3256060"/>
              <a:gd name="connsiteY1" fmla="*/ 0 h 1822703"/>
              <a:gd name="connsiteX2" fmla="*/ 3062318 w 3256060"/>
              <a:gd name="connsiteY2" fmla="*/ 9358 h 1822703"/>
              <a:gd name="connsiteX3" fmla="*/ 3256060 w 3256060"/>
              <a:gd name="connsiteY3" fmla="*/ 243564 h 1822703"/>
              <a:gd name="connsiteX4" fmla="*/ 3254521 w 3256060"/>
              <a:gd name="connsiteY4" fmla="*/ 1552405 h 1822703"/>
              <a:gd name="connsiteX5" fmla="*/ 3089222 w 3256060"/>
              <a:gd name="connsiteY5" fmla="*/ 1822703 h 1822703"/>
              <a:gd name="connsiteX6" fmla="*/ 163469 w 3256060"/>
              <a:gd name="connsiteY6" fmla="*/ 1822703 h 1822703"/>
              <a:gd name="connsiteX7" fmla="*/ 3 w 3256060"/>
              <a:gd name="connsiteY7" fmla="*/ 1588212 h 1822703"/>
              <a:gd name="connsiteX8" fmla="*/ 5405 w 3256060"/>
              <a:gd name="connsiteY8" fmla="*/ 256843 h 1822703"/>
              <a:gd name="connsiteX0" fmla="*/ 5405 w 3256060"/>
              <a:gd name="connsiteY0" fmla="*/ 247485 h 1813345"/>
              <a:gd name="connsiteX1" fmla="*/ 201652 w 3256060"/>
              <a:gd name="connsiteY1" fmla="*/ 1028 h 1813345"/>
              <a:gd name="connsiteX2" fmla="*/ 3062318 w 3256060"/>
              <a:gd name="connsiteY2" fmla="*/ 0 h 1813345"/>
              <a:gd name="connsiteX3" fmla="*/ 3256060 w 3256060"/>
              <a:gd name="connsiteY3" fmla="*/ 234206 h 1813345"/>
              <a:gd name="connsiteX4" fmla="*/ 3254521 w 3256060"/>
              <a:gd name="connsiteY4" fmla="*/ 1543047 h 1813345"/>
              <a:gd name="connsiteX5" fmla="*/ 3089222 w 3256060"/>
              <a:gd name="connsiteY5" fmla="*/ 1813345 h 1813345"/>
              <a:gd name="connsiteX6" fmla="*/ 163469 w 3256060"/>
              <a:gd name="connsiteY6" fmla="*/ 1813345 h 1813345"/>
              <a:gd name="connsiteX7" fmla="*/ 3 w 3256060"/>
              <a:gd name="connsiteY7" fmla="*/ 1578854 h 1813345"/>
              <a:gd name="connsiteX8" fmla="*/ 5405 w 3256060"/>
              <a:gd name="connsiteY8" fmla="*/ 247485 h 1813345"/>
              <a:gd name="connsiteX0" fmla="*/ 5405 w 3256060"/>
              <a:gd name="connsiteY0" fmla="*/ 212981 h 1813345"/>
              <a:gd name="connsiteX1" fmla="*/ 201652 w 3256060"/>
              <a:gd name="connsiteY1" fmla="*/ 1028 h 1813345"/>
              <a:gd name="connsiteX2" fmla="*/ 3062318 w 3256060"/>
              <a:gd name="connsiteY2" fmla="*/ 0 h 1813345"/>
              <a:gd name="connsiteX3" fmla="*/ 3256060 w 3256060"/>
              <a:gd name="connsiteY3" fmla="*/ 234206 h 1813345"/>
              <a:gd name="connsiteX4" fmla="*/ 3254521 w 3256060"/>
              <a:gd name="connsiteY4" fmla="*/ 1543047 h 1813345"/>
              <a:gd name="connsiteX5" fmla="*/ 3089222 w 3256060"/>
              <a:gd name="connsiteY5" fmla="*/ 1813345 h 1813345"/>
              <a:gd name="connsiteX6" fmla="*/ 163469 w 3256060"/>
              <a:gd name="connsiteY6" fmla="*/ 1813345 h 1813345"/>
              <a:gd name="connsiteX7" fmla="*/ 3 w 3256060"/>
              <a:gd name="connsiteY7" fmla="*/ 1578854 h 1813345"/>
              <a:gd name="connsiteX8" fmla="*/ 5405 w 3256060"/>
              <a:gd name="connsiteY8" fmla="*/ 212981 h 1813345"/>
              <a:gd name="connsiteX0" fmla="*/ 0 w 3256410"/>
              <a:gd name="connsiteY0" fmla="*/ 233683 h 1813345"/>
              <a:gd name="connsiteX1" fmla="*/ 202002 w 3256410"/>
              <a:gd name="connsiteY1" fmla="*/ 1028 h 1813345"/>
              <a:gd name="connsiteX2" fmla="*/ 3062668 w 3256410"/>
              <a:gd name="connsiteY2" fmla="*/ 0 h 1813345"/>
              <a:gd name="connsiteX3" fmla="*/ 3256410 w 3256410"/>
              <a:gd name="connsiteY3" fmla="*/ 234206 h 1813345"/>
              <a:gd name="connsiteX4" fmla="*/ 3254871 w 3256410"/>
              <a:gd name="connsiteY4" fmla="*/ 1543047 h 1813345"/>
              <a:gd name="connsiteX5" fmla="*/ 3089572 w 3256410"/>
              <a:gd name="connsiteY5" fmla="*/ 1813345 h 1813345"/>
              <a:gd name="connsiteX6" fmla="*/ 163819 w 3256410"/>
              <a:gd name="connsiteY6" fmla="*/ 1813345 h 1813345"/>
              <a:gd name="connsiteX7" fmla="*/ 353 w 3256410"/>
              <a:gd name="connsiteY7" fmla="*/ 1578854 h 1813345"/>
              <a:gd name="connsiteX8" fmla="*/ 0 w 3256410"/>
              <a:gd name="connsiteY8" fmla="*/ 233683 h 1813345"/>
              <a:gd name="connsiteX0" fmla="*/ 0 w 3256410"/>
              <a:gd name="connsiteY0" fmla="*/ 233683 h 1813345"/>
              <a:gd name="connsiteX1" fmla="*/ 184736 w 3256410"/>
              <a:gd name="connsiteY1" fmla="*/ 1028 h 1813345"/>
              <a:gd name="connsiteX2" fmla="*/ 3062668 w 3256410"/>
              <a:gd name="connsiteY2" fmla="*/ 0 h 1813345"/>
              <a:gd name="connsiteX3" fmla="*/ 3256410 w 3256410"/>
              <a:gd name="connsiteY3" fmla="*/ 234206 h 1813345"/>
              <a:gd name="connsiteX4" fmla="*/ 3254871 w 3256410"/>
              <a:gd name="connsiteY4" fmla="*/ 1543047 h 1813345"/>
              <a:gd name="connsiteX5" fmla="*/ 3089572 w 3256410"/>
              <a:gd name="connsiteY5" fmla="*/ 1813345 h 1813345"/>
              <a:gd name="connsiteX6" fmla="*/ 163819 w 3256410"/>
              <a:gd name="connsiteY6" fmla="*/ 1813345 h 1813345"/>
              <a:gd name="connsiteX7" fmla="*/ 353 w 3256410"/>
              <a:gd name="connsiteY7" fmla="*/ 1578854 h 1813345"/>
              <a:gd name="connsiteX8" fmla="*/ 0 w 3256410"/>
              <a:gd name="connsiteY8" fmla="*/ 233683 h 181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6410" h="1813345">
                <a:moveTo>
                  <a:pt x="0" y="233683"/>
                </a:moveTo>
                <a:cubicBezTo>
                  <a:pt x="0" y="67567"/>
                  <a:pt x="18620" y="1028"/>
                  <a:pt x="184736" y="1028"/>
                </a:cubicBezTo>
                <a:lnTo>
                  <a:pt x="3062668" y="0"/>
                </a:lnTo>
                <a:cubicBezTo>
                  <a:pt x="3228784" y="0"/>
                  <a:pt x="3256410" y="68090"/>
                  <a:pt x="3256410" y="234206"/>
                </a:cubicBezTo>
                <a:cubicBezTo>
                  <a:pt x="3254293" y="666983"/>
                  <a:pt x="3256988" y="1110270"/>
                  <a:pt x="3254871" y="1543047"/>
                </a:cubicBezTo>
                <a:cubicBezTo>
                  <a:pt x="3254871" y="1709163"/>
                  <a:pt x="3255688" y="1813345"/>
                  <a:pt x="3089572" y="1813345"/>
                </a:cubicBezTo>
                <a:lnTo>
                  <a:pt x="163819" y="1813345"/>
                </a:lnTo>
                <a:cubicBezTo>
                  <a:pt x="-2297" y="1813345"/>
                  <a:pt x="353" y="1744970"/>
                  <a:pt x="353" y="1578854"/>
                </a:cubicBezTo>
                <a:cubicBezTo>
                  <a:pt x="353" y="1177827"/>
                  <a:pt x="0" y="634710"/>
                  <a:pt x="0" y="233683"/>
                </a:cubicBezTo>
                <a:close/>
              </a:path>
            </a:pathLst>
          </a:custGeom>
          <a:noFill/>
          <a:ln w="28575">
            <a:solidFill>
              <a:schemeClr val="bg2"/>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a:solidFill>
                <a:schemeClr val="tx1"/>
              </a:solidFill>
              <a:latin typeface="Arial" panose="020B0604020202020204"/>
            </a:endParaRPr>
          </a:p>
        </p:txBody>
      </p:sp>
      <p:sp>
        <p:nvSpPr>
          <p:cNvPr id="81" name="Rectangle 80">
            <a:extLst>
              <a:ext uri="{FF2B5EF4-FFF2-40B4-BE49-F238E27FC236}">
                <a16:creationId xmlns:a16="http://schemas.microsoft.com/office/drawing/2014/main" id="{728277A4-140A-43AC-AD83-4359D4019244}"/>
              </a:ext>
            </a:extLst>
          </p:cNvPr>
          <p:cNvSpPr/>
          <p:nvPr/>
        </p:nvSpPr>
        <p:spPr>
          <a:xfrm>
            <a:off x="6462854" y="3303891"/>
            <a:ext cx="5019721" cy="1332741"/>
          </a:xfrm>
          <a:prstGeom prst="rect">
            <a:avLst/>
          </a:prstGeom>
          <a:noFill/>
        </p:spPr>
        <p:txBody>
          <a:bodyPr wrap="square">
            <a:noAutofit/>
          </a:bodyPr>
          <a:lstStyle/>
          <a:p>
            <a:pPr marL="345971" indent="-345971">
              <a:buFont typeface="Arial" panose="020B0604020202020204" pitchFamily="34" charset="0"/>
              <a:buChar char="•"/>
              <a:defRPr/>
            </a:pPr>
            <a:r>
              <a:rPr lang="en-US" sz="1600">
                <a:solidFill>
                  <a:srgbClr val="FFFFFF"/>
                </a:solidFill>
              </a:rPr>
              <a:t>Scan the </a:t>
            </a:r>
            <a:r>
              <a:rPr lang="en-US" sz="1600" b="1">
                <a:solidFill>
                  <a:srgbClr val="FFFFFF"/>
                </a:solidFill>
              </a:rPr>
              <a:t>QR code </a:t>
            </a:r>
            <a:r>
              <a:rPr lang="en-US" sz="1600">
                <a:solidFill>
                  <a:srgbClr val="FFFFFF"/>
                </a:solidFill>
              </a:rPr>
              <a:t>at the Kiosk, “</a:t>
            </a:r>
            <a:r>
              <a:rPr lang="en-US" sz="1600" b="1">
                <a:solidFill>
                  <a:srgbClr val="FFFFFF"/>
                </a:solidFill>
              </a:rPr>
              <a:t>acknowledge</a:t>
            </a:r>
            <a:r>
              <a:rPr lang="en-US" sz="1600">
                <a:solidFill>
                  <a:srgbClr val="FFFFFF"/>
                </a:solidFill>
              </a:rPr>
              <a:t>” the Global IBX Access Form</a:t>
            </a:r>
          </a:p>
          <a:p>
            <a:pPr marL="345971" indent="-345971">
              <a:buFont typeface="Arial" panose="020B0604020202020204" pitchFamily="34" charset="0"/>
              <a:buChar char="•"/>
              <a:defRPr/>
            </a:pPr>
            <a:r>
              <a:rPr lang="en-US" sz="1600">
                <a:solidFill>
                  <a:srgbClr val="FFFFFF"/>
                </a:solidFill>
              </a:rPr>
              <a:t>Proceed to Security and </a:t>
            </a:r>
            <a:r>
              <a:rPr lang="en-US" sz="1600" b="1">
                <a:solidFill>
                  <a:srgbClr val="FFFFFF"/>
                </a:solidFill>
              </a:rPr>
              <a:t>show government ID </a:t>
            </a:r>
          </a:p>
          <a:p>
            <a:pPr marL="803034" lvl="1" indent="-345971">
              <a:buFont typeface="Wingdings" pitchFamily="2" charset="2"/>
              <a:buChar char="Ø"/>
              <a:defRPr/>
            </a:pPr>
            <a:r>
              <a:rPr lang="en-US" sz="1600" b="1">
                <a:solidFill>
                  <a:srgbClr val="FFFFFF"/>
                </a:solidFill>
              </a:rPr>
              <a:t>Only</a:t>
            </a:r>
            <a:r>
              <a:rPr lang="en-US" sz="1600">
                <a:solidFill>
                  <a:srgbClr val="FFFFFF"/>
                </a:solidFill>
              </a:rPr>
              <a:t> needed for initial authentication</a:t>
            </a:r>
          </a:p>
          <a:p>
            <a:pPr marL="345971" indent="-345971">
              <a:buFont typeface="Arial" panose="020B0604020202020204" pitchFamily="34" charset="0"/>
              <a:buChar char="•"/>
              <a:defRPr/>
            </a:pPr>
            <a:r>
              <a:rPr lang="en-US" sz="1600">
                <a:solidFill>
                  <a:srgbClr val="FFFFFF"/>
                </a:solidFill>
              </a:rPr>
              <a:t>Enter your </a:t>
            </a:r>
            <a:r>
              <a:rPr lang="en-US" sz="1600" b="1">
                <a:solidFill>
                  <a:srgbClr val="FFFFFF"/>
                </a:solidFill>
              </a:rPr>
              <a:t>6-digit PIN </a:t>
            </a:r>
            <a:endParaRPr lang="en-US" sz="1799">
              <a:solidFill>
                <a:srgbClr val="000000"/>
              </a:solidFill>
            </a:endParaRPr>
          </a:p>
        </p:txBody>
      </p:sp>
      <p:sp>
        <p:nvSpPr>
          <p:cNvPr id="82" name="TextBox 81">
            <a:extLst>
              <a:ext uri="{FF2B5EF4-FFF2-40B4-BE49-F238E27FC236}">
                <a16:creationId xmlns:a16="http://schemas.microsoft.com/office/drawing/2014/main" id="{DF76232F-AB46-4D9B-8C3B-85B3E91521F3}"/>
              </a:ext>
            </a:extLst>
          </p:cNvPr>
          <p:cNvSpPr txBox="1"/>
          <p:nvPr/>
        </p:nvSpPr>
        <p:spPr>
          <a:xfrm>
            <a:off x="6557612" y="2667925"/>
            <a:ext cx="5239952" cy="811655"/>
          </a:xfrm>
          <a:prstGeom prst="rect">
            <a:avLst/>
          </a:prstGeom>
          <a:noFill/>
        </p:spPr>
        <p:txBody>
          <a:bodyPr wrap="square" lIns="0" rtlCol="0">
            <a:spAutoFit/>
          </a:bodyPr>
          <a:lstStyle/>
          <a:p>
            <a:pPr>
              <a:defRPr/>
            </a:pPr>
            <a:r>
              <a:rPr lang="en-US" sz="2000" b="1">
                <a:solidFill>
                  <a:schemeClr val="accent3"/>
                </a:solidFill>
                <a:latin typeface="Arial" panose="020B0604020202020204"/>
              </a:rPr>
              <a:t>Step 2: Visit an IBX to Finalize Your </a:t>
            </a:r>
            <a:br>
              <a:rPr lang="en-US" sz="2000" b="1">
                <a:solidFill>
                  <a:schemeClr val="accent3"/>
                </a:solidFill>
                <a:latin typeface="Arial" panose="020B0604020202020204"/>
              </a:rPr>
            </a:br>
            <a:r>
              <a:rPr lang="en-US" sz="2000" b="1">
                <a:solidFill>
                  <a:schemeClr val="accent3"/>
                </a:solidFill>
                <a:latin typeface="Arial" panose="020B0604020202020204"/>
              </a:rPr>
              <a:t>Onsite Authentication</a:t>
            </a:r>
          </a:p>
        </p:txBody>
      </p:sp>
      <p:sp>
        <p:nvSpPr>
          <p:cNvPr id="84" name="TextBox 83">
            <a:extLst>
              <a:ext uri="{FF2B5EF4-FFF2-40B4-BE49-F238E27FC236}">
                <a16:creationId xmlns:a16="http://schemas.microsoft.com/office/drawing/2014/main" id="{CB7BC984-F6CA-44F4-A71C-BBD27B9947F4}"/>
              </a:ext>
            </a:extLst>
          </p:cNvPr>
          <p:cNvSpPr txBox="1"/>
          <p:nvPr/>
        </p:nvSpPr>
        <p:spPr>
          <a:xfrm>
            <a:off x="6254937" y="2269363"/>
            <a:ext cx="5481358" cy="369332"/>
          </a:xfrm>
          <a:prstGeom prst="rect">
            <a:avLst/>
          </a:prstGeom>
          <a:noFill/>
        </p:spPr>
        <p:txBody>
          <a:bodyPr wrap="square" lIns="0" rtlCol="0" anchor="t">
            <a:spAutoFit/>
          </a:bodyPr>
          <a:lstStyle/>
          <a:p>
            <a:pPr algn="ctr"/>
            <a:r>
              <a:rPr lang="en-US" b="1">
                <a:solidFill>
                  <a:schemeClr val="tx2"/>
                </a:solidFill>
              </a:rPr>
              <a:t>BEGINNING DEC. 2, 2019:</a:t>
            </a:r>
          </a:p>
        </p:txBody>
      </p:sp>
      <p:sp>
        <p:nvSpPr>
          <p:cNvPr id="85" name="Rectangle 84">
            <a:extLst>
              <a:ext uri="{FF2B5EF4-FFF2-40B4-BE49-F238E27FC236}">
                <a16:creationId xmlns:a16="http://schemas.microsoft.com/office/drawing/2014/main" id="{10EA3C70-E7E2-47AE-9838-FA4CAD767974}"/>
              </a:ext>
            </a:extLst>
          </p:cNvPr>
          <p:cNvSpPr/>
          <p:nvPr/>
        </p:nvSpPr>
        <p:spPr>
          <a:xfrm>
            <a:off x="6554748" y="3386720"/>
            <a:ext cx="4539523" cy="2012667"/>
          </a:xfrm>
          <a:prstGeom prst="rect">
            <a:avLst/>
          </a:prstGeom>
        </p:spPr>
        <p:txBody>
          <a:bodyPr wrap="square" anchor="t">
            <a:spAutoFit/>
          </a:bodyPr>
          <a:lstStyle/>
          <a:p>
            <a:pPr marL="345440" indent="-345440">
              <a:lnSpc>
                <a:spcPct val="114000"/>
              </a:lnSpc>
              <a:spcAft>
                <a:spcPts val="600"/>
              </a:spcAft>
              <a:buFont typeface="Arial" panose="020B0604020202020204" pitchFamily="34" charset="0"/>
              <a:buChar char="•"/>
              <a:defRPr/>
            </a:pPr>
            <a:r>
              <a:rPr lang="en-US" sz="1400">
                <a:latin typeface="Arial" panose="020B0604020202020204"/>
              </a:rPr>
              <a:t>Scan the </a:t>
            </a:r>
            <a:r>
              <a:rPr lang="en-US" sz="1400" b="1">
                <a:latin typeface="Arial" panose="020B0604020202020204"/>
              </a:rPr>
              <a:t>QR code </a:t>
            </a:r>
            <a:r>
              <a:rPr lang="en-US" sz="1400">
                <a:latin typeface="Arial" panose="020B0604020202020204"/>
              </a:rPr>
              <a:t>at the kiosk, </a:t>
            </a:r>
            <a:br>
              <a:rPr lang="en-US" sz="1400">
                <a:latin typeface="Arial" panose="020B0604020202020204"/>
              </a:rPr>
            </a:br>
            <a:r>
              <a:rPr lang="en-US" sz="1400">
                <a:latin typeface="Arial" panose="020B0604020202020204"/>
              </a:rPr>
              <a:t>“</a:t>
            </a:r>
            <a:r>
              <a:rPr lang="en-US" sz="1400" b="1">
                <a:latin typeface="Arial" panose="020B0604020202020204"/>
              </a:rPr>
              <a:t>acknowledge</a:t>
            </a:r>
            <a:r>
              <a:rPr lang="en-US" sz="1400">
                <a:latin typeface="Arial" panose="020B0604020202020204"/>
              </a:rPr>
              <a:t>” the Global IBX </a:t>
            </a:r>
            <a:br>
              <a:rPr lang="en-US" sz="1400">
                <a:latin typeface="Arial" panose="020B0604020202020204"/>
              </a:rPr>
            </a:br>
            <a:r>
              <a:rPr lang="en-US" sz="1400">
                <a:latin typeface="Arial" panose="020B0604020202020204"/>
              </a:rPr>
              <a:t>Access Form</a:t>
            </a:r>
            <a:endParaRPr lang="en-US"/>
          </a:p>
          <a:p>
            <a:pPr marL="345440" indent="-345440">
              <a:lnSpc>
                <a:spcPct val="114000"/>
              </a:lnSpc>
              <a:spcAft>
                <a:spcPts val="600"/>
              </a:spcAft>
              <a:buFont typeface="Arial" panose="020B0604020202020204" pitchFamily="34" charset="0"/>
              <a:buChar char="•"/>
              <a:defRPr/>
            </a:pPr>
            <a:r>
              <a:rPr lang="en-US" sz="1400">
                <a:latin typeface="Arial" panose="020B0604020202020204"/>
              </a:rPr>
              <a:t>Proceed to security and </a:t>
            </a:r>
            <a:r>
              <a:rPr lang="en-US" sz="1400" b="1">
                <a:latin typeface="Arial" panose="020B0604020202020204"/>
              </a:rPr>
              <a:t>show </a:t>
            </a:r>
            <a:br>
              <a:rPr lang="en-US" sz="1400" b="1">
                <a:latin typeface="Arial" panose="020B0604020202020204"/>
              </a:rPr>
            </a:br>
            <a:r>
              <a:rPr lang="en-US" sz="1400" b="1">
                <a:latin typeface="Arial" panose="020B0604020202020204"/>
              </a:rPr>
              <a:t>government ID </a:t>
            </a:r>
            <a:r>
              <a:rPr lang="en-US" sz="1400">
                <a:latin typeface="Arial" panose="020B0604020202020204"/>
              </a:rPr>
              <a:t>(only required for </a:t>
            </a:r>
            <a:br>
              <a:rPr lang="en-US" sz="1400">
                <a:latin typeface="Arial" panose="020B0604020202020204"/>
              </a:rPr>
            </a:br>
            <a:r>
              <a:rPr lang="en-US" sz="1400">
                <a:latin typeface="Arial" panose="020B0604020202020204"/>
              </a:rPr>
              <a:t>initial authentication) </a:t>
            </a:r>
            <a:br>
              <a:rPr lang="en-US" sz="1400">
                <a:latin typeface="Arial" panose="020B0604020202020204"/>
                <a:cs typeface="Arial"/>
              </a:rPr>
            </a:br>
            <a:r>
              <a:rPr lang="en-US" sz="1100" i="1">
                <a:latin typeface="Arial" panose="020B0604020202020204"/>
              </a:rPr>
              <a:t>In-country residents may show a passport or a valid government photo ID; passport is required for out-of-country visitors.</a:t>
            </a:r>
            <a:endParaRPr lang="en-US" sz="1100" i="1">
              <a:latin typeface="Arial" panose="020B0604020202020204"/>
              <a:cs typeface="Arial"/>
            </a:endParaRPr>
          </a:p>
        </p:txBody>
      </p:sp>
      <p:pic>
        <p:nvPicPr>
          <p:cNvPr id="47" name="Picture 46">
            <a:extLst>
              <a:ext uri="{FF2B5EF4-FFF2-40B4-BE49-F238E27FC236}">
                <a16:creationId xmlns:a16="http://schemas.microsoft.com/office/drawing/2014/main" id="{56D36914-5CDA-40C7-B42D-8692BDF32136}"/>
              </a:ext>
            </a:extLst>
          </p:cNvPr>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10205692" y="3520009"/>
            <a:ext cx="1229146" cy="1231513"/>
          </a:xfrm>
          <a:prstGeom prst="rect">
            <a:avLst/>
          </a:prstGeom>
        </p:spPr>
      </p:pic>
      <p:pic>
        <p:nvPicPr>
          <p:cNvPr id="8" name="Picture 7">
            <a:extLst>
              <a:ext uri="{FF2B5EF4-FFF2-40B4-BE49-F238E27FC236}">
                <a16:creationId xmlns:a16="http://schemas.microsoft.com/office/drawing/2014/main" id="{77B8DE08-6E02-4F6F-BD08-D706F19083A5}"/>
              </a:ext>
            </a:extLst>
          </p:cNvPr>
          <p:cNvPicPr>
            <a:picLocks noChangeAspect="1"/>
          </p:cNvPicPr>
          <p:nvPr/>
        </p:nvPicPr>
        <p:blipFill>
          <a:blip r:embed="rId9" cstate="print">
            <a:biLevel thresh="75000"/>
            <a:extLst>
              <a:ext uri="{BEBA8EAE-BF5A-486C-A8C5-ECC9F3942E4B}">
                <a14:imgProps xmlns:a14="http://schemas.microsoft.com/office/drawing/2010/main">
                  <a14:imgLayer r:embed="rId10">
                    <a14:imgEffect>
                      <a14:backgroundRemoval t="10000" b="90000" l="10000" r="90000">
                        <a14:foregroundMark x1="43000" y1="26875" x2="43000" y2="26875"/>
                        <a14:backgroundMark x1="43820" y1="40824" x2="43820" y2="40824"/>
                        <a14:backgroundMark x1="43820" y1="50936" x2="43820" y2="50936"/>
                        <a14:backgroundMark x1="42322" y1="59551" x2="42322" y2="59551"/>
                        <a14:backgroundMark x1="43820" y1="68165" x2="43820" y2="68165"/>
                        <a14:backgroundMark x1="56180" y1="57303" x2="56180" y2="57303"/>
                        <a14:backgroundMark x1="55431" y1="50936" x2="55431" y2="50936"/>
                        <a14:backgroundMark x1="55431" y1="40824" x2="55431" y2="40824"/>
                      </a14:backgroundRemoval>
                    </a14:imgEffect>
                  </a14:imgLayer>
                </a14:imgProps>
              </a:ext>
              <a:ext uri="{28A0092B-C50C-407E-A947-70E740481C1C}">
                <a14:useLocalDpi xmlns:a14="http://schemas.microsoft.com/office/drawing/2010/main" val="0"/>
              </a:ext>
            </a:extLst>
          </a:blip>
          <a:stretch>
            <a:fillRect/>
          </a:stretch>
        </p:blipFill>
        <p:spPr>
          <a:xfrm flipH="1">
            <a:off x="1285082" y="5896480"/>
            <a:ext cx="1109319" cy="1109319"/>
          </a:xfrm>
          <a:prstGeom prst="rect">
            <a:avLst/>
          </a:prstGeom>
        </p:spPr>
      </p:pic>
      <p:pic>
        <p:nvPicPr>
          <p:cNvPr id="39" name="Picture 38" descr="blue-security.png">
            <a:extLst>
              <a:ext uri="{FF2B5EF4-FFF2-40B4-BE49-F238E27FC236}">
                <a16:creationId xmlns:a16="http://schemas.microsoft.com/office/drawing/2014/main" id="{92260A2D-895C-0C49-8BC5-904516146E5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35190" y="6183646"/>
            <a:ext cx="459704" cy="569633"/>
          </a:xfrm>
          <a:prstGeom prst="rect">
            <a:avLst/>
          </a:prstGeom>
        </p:spPr>
      </p:pic>
    </p:spTree>
    <p:extLst>
      <p:ext uri="{BB962C8B-B14F-4D97-AF65-F5344CB8AC3E}">
        <p14:creationId xmlns:p14="http://schemas.microsoft.com/office/powerpoint/2010/main" val="385756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CB72449-AC64-402A-B670-37D7B419ECF9}"/>
              </a:ext>
            </a:extLst>
          </p:cNvPr>
          <p:cNvSpPr/>
          <p:nvPr/>
        </p:nvSpPr>
        <p:spPr>
          <a:xfrm flipV="1">
            <a:off x="132233" y="4091266"/>
            <a:ext cx="2369412" cy="1720429"/>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1677165-3C41-422C-B83B-4CE2124F5FA1}"/>
              </a:ext>
            </a:extLst>
          </p:cNvPr>
          <p:cNvSpPr>
            <a:spLocks noGrp="1"/>
          </p:cNvSpPr>
          <p:nvPr>
            <p:ph type="title"/>
          </p:nvPr>
        </p:nvSpPr>
        <p:spPr>
          <a:xfrm>
            <a:off x="337930" y="189476"/>
            <a:ext cx="11512963" cy="381806"/>
          </a:xfrm>
        </p:spPr>
        <p:txBody>
          <a:bodyPr/>
          <a:lstStyle/>
          <a:p>
            <a:r>
              <a:rPr lang="en-IN">
                <a:solidFill>
                  <a:schemeClr val="tx1">
                    <a:lumMod val="75000"/>
                    <a:lumOff val="25000"/>
                  </a:schemeClr>
                </a:solidFill>
                <a:latin typeface="+mn-lt"/>
              </a:rPr>
              <a:t>IBX ACCESS TRANSFORMATION</a:t>
            </a:r>
            <a:br>
              <a:rPr lang="en-IN">
                <a:solidFill>
                  <a:schemeClr val="tx1">
                    <a:lumMod val="75000"/>
                    <a:lumOff val="25000"/>
                  </a:schemeClr>
                </a:solidFill>
                <a:latin typeface="+mn-lt"/>
              </a:rPr>
            </a:br>
            <a:r>
              <a:rPr lang="en-IN" b="0">
                <a:solidFill>
                  <a:schemeClr val="tx1">
                    <a:lumMod val="75000"/>
                    <a:lumOff val="25000"/>
                  </a:schemeClr>
                </a:solidFill>
                <a:latin typeface="+mn-lt"/>
              </a:rPr>
              <a:t>Permanent Contacts</a:t>
            </a:r>
            <a:endParaRPr lang="en-IN" b="0">
              <a:latin typeface="+mn-lt"/>
            </a:endParaRPr>
          </a:p>
        </p:txBody>
      </p:sp>
      <p:sp>
        <p:nvSpPr>
          <p:cNvPr id="22" name="Arrow: Pentagon 21">
            <a:extLst>
              <a:ext uri="{FF2B5EF4-FFF2-40B4-BE49-F238E27FC236}">
                <a16:creationId xmlns:a16="http://schemas.microsoft.com/office/drawing/2014/main" id="{F9CC7B72-6B77-4F43-942A-087E316A0F8F}"/>
              </a:ext>
            </a:extLst>
          </p:cNvPr>
          <p:cNvSpPr/>
          <p:nvPr/>
        </p:nvSpPr>
        <p:spPr>
          <a:xfrm>
            <a:off x="3343495" y="1221238"/>
            <a:ext cx="8240032" cy="1730377"/>
          </a:xfrm>
          <a:prstGeom prst="homePlate">
            <a:avLst>
              <a:gd name="adj" fmla="val 26898"/>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347D3A0-FFB1-45CF-941B-8AE7E4B6B95A}"/>
              </a:ext>
            </a:extLst>
          </p:cNvPr>
          <p:cNvSpPr/>
          <p:nvPr/>
        </p:nvSpPr>
        <p:spPr>
          <a:xfrm>
            <a:off x="3240780" y="867912"/>
            <a:ext cx="2067492" cy="400110"/>
          </a:xfrm>
          <a:prstGeom prst="rect">
            <a:avLst/>
          </a:prstGeom>
        </p:spPr>
        <p:txBody>
          <a:bodyPr wrap="square">
            <a:spAutoFit/>
          </a:bodyPr>
          <a:lstStyle/>
          <a:p>
            <a:pPr lvl="0">
              <a:spcBef>
                <a:spcPct val="20000"/>
              </a:spcBef>
              <a:defRPr/>
            </a:pPr>
            <a:r>
              <a:rPr lang="en-US" sz="2000" b="1" spc="300">
                <a:solidFill>
                  <a:schemeClr val="accent3"/>
                </a:solidFill>
                <a:latin typeface="+mj-lt"/>
              </a:rPr>
              <a:t>TODAY</a:t>
            </a:r>
          </a:p>
        </p:txBody>
      </p:sp>
      <p:sp>
        <p:nvSpPr>
          <p:cNvPr id="26" name="Arrow: Pentagon 25">
            <a:extLst>
              <a:ext uri="{FF2B5EF4-FFF2-40B4-BE49-F238E27FC236}">
                <a16:creationId xmlns:a16="http://schemas.microsoft.com/office/drawing/2014/main" id="{97393B65-D032-4F86-913F-DF4AB59DEDF8}"/>
              </a:ext>
            </a:extLst>
          </p:cNvPr>
          <p:cNvSpPr/>
          <p:nvPr/>
        </p:nvSpPr>
        <p:spPr>
          <a:xfrm flipV="1">
            <a:off x="3344005" y="4093980"/>
            <a:ext cx="6161344" cy="1728216"/>
          </a:xfrm>
          <a:prstGeom prst="homePlate">
            <a:avLst>
              <a:gd name="adj" fmla="val 27448"/>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DF3269-FB52-4A81-826F-EC4A6894055C}"/>
              </a:ext>
            </a:extLst>
          </p:cNvPr>
          <p:cNvSpPr/>
          <p:nvPr/>
        </p:nvSpPr>
        <p:spPr>
          <a:xfrm>
            <a:off x="3257207" y="3734978"/>
            <a:ext cx="1459054" cy="400110"/>
          </a:xfrm>
          <a:prstGeom prst="rect">
            <a:avLst/>
          </a:prstGeom>
        </p:spPr>
        <p:txBody>
          <a:bodyPr wrap="none">
            <a:spAutoFit/>
          </a:bodyPr>
          <a:lstStyle/>
          <a:p>
            <a:pPr lvl="0">
              <a:spcBef>
                <a:spcPct val="20000"/>
              </a:spcBef>
              <a:defRPr/>
            </a:pPr>
            <a:r>
              <a:rPr lang="en-US" sz="2000" b="1" spc="300">
                <a:latin typeface="+mj-lt"/>
              </a:rPr>
              <a:t>FUTURE</a:t>
            </a:r>
          </a:p>
        </p:txBody>
      </p:sp>
      <p:sp>
        <p:nvSpPr>
          <p:cNvPr id="43" name="TextBox 42">
            <a:extLst>
              <a:ext uri="{FF2B5EF4-FFF2-40B4-BE49-F238E27FC236}">
                <a16:creationId xmlns:a16="http://schemas.microsoft.com/office/drawing/2014/main" id="{52A0855C-F9ED-444A-A957-699B5552FE87}"/>
              </a:ext>
            </a:extLst>
          </p:cNvPr>
          <p:cNvSpPr txBox="1"/>
          <p:nvPr/>
        </p:nvSpPr>
        <p:spPr>
          <a:xfrm>
            <a:off x="3330558" y="2485352"/>
            <a:ext cx="1733284" cy="451406"/>
          </a:xfrm>
          <a:prstGeom prst="rect">
            <a:avLst/>
          </a:prstGeom>
          <a:noFill/>
        </p:spPr>
        <p:txBody>
          <a:bodyPr wrap="square" rtlCol="0">
            <a:spAutoFit/>
          </a:bodyPr>
          <a:lstStyle/>
          <a:p>
            <a:pPr lvl="0" algn="ctr" defTabSz="914126">
              <a:lnSpc>
                <a:spcPts val="1400"/>
              </a:lnSpc>
              <a:spcAft>
                <a:spcPts val="600"/>
              </a:spcAft>
              <a:buClr>
                <a:schemeClr val="accent1"/>
              </a:buClr>
              <a:defRPr/>
            </a:pPr>
            <a:r>
              <a:rPr lang="en-US" sz="1400">
                <a:solidFill>
                  <a:schemeClr val="bg1"/>
                </a:solidFill>
                <a:latin typeface="+mj-lt"/>
              </a:rPr>
              <a:t>Wait in Queue for Security Check</a:t>
            </a:r>
          </a:p>
        </p:txBody>
      </p:sp>
      <p:sp>
        <p:nvSpPr>
          <p:cNvPr id="129" name="TextBox 128">
            <a:extLst>
              <a:ext uri="{FF2B5EF4-FFF2-40B4-BE49-F238E27FC236}">
                <a16:creationId xmlns:a16="http://schemas.microsoft.com/office/drawing/2014/main" id="{5F3420D2-9C1B-46FB-8B8C-5E59ABBE6C6F}"/>
              </a:ext>
            </a:extLst>
          </p:cNvPr>
          <p:cNvSpPr txBox="1"/>
          <p:nvPr/>
        </p:nvSpPr>
        <p:spPr>
          <a:xfrm>
            <a:off x="3363743" y="2974332"/>
            <a:ext cx="8809794" cy="492443"/>
          </a:xfrm>
          <a:prstGeom prst="rect">
            <a:avLst/>
          </a:prstGeom>
          <a:noFill/>
        </p:spPr>
        <p:txBody>
          <a:bodyPr wrap="square" lIns="0" rtlCol="0">
            <a:spAutoFit/>
          </a:bodyPr>
          <a:lstStyle/>
          <a:p>
            <a:r>
              <a:rPr lang="en-US" sz="1300">
                <a:solidFill>
                  <a:schemeClr val="bg2"/>
                </a:solidFill>
              </a:rPr>
              <a:t>CUSTOMER CHALLENGES:</a:t>
            </a:r>
          </a:p>
          <a:p>
            <a:r>
              <a:rPr lang="en-US" sz="1300">
                <a:solidFill>
                  <a:schemeClr val="accent3"/>
                </a:solidFill>
              </a:rPr>
              <a:t>●</a:t>
            </a:r>
            <a:r>
              <a:rPr lang="en-US" sz="1300">
                <a:solidFill>
                  <a:schemeClr val="bg2"/>
                </a:solidFill>
              </a:rPr>
              <a:t> Process varies by IBX </a:t>
            </a:r>
            <a:r>
              <a:rPr lang="en-US" sz="1300">
                <a:solidFill>
                  <a:schemeClr val="accent3"/>
                </a:solidFill>
              </a:rPr>
              <a:t>●</a:t>
            </a:r>
            <a:r>
              <a:rPr lang="en-US" sz="1300">
                <a:solidFill>
                  <a:schemeClr val="bg2"/>
                </a:solidFill>
              </a:rPr>
              <a:t> Different 4-, 5- or 6-digit PINs per location </a:t>
            </a:r>
            <a:r>
              <a:rPr lang="en-US" sz="1300">
                <a:solidFill>
                  <a:schemeClr val="accent3"/>
                </a:solidFill>
              </a:rPr>
              <a:t>●</a:t>
            </a:r>
            <a:r>
              <a:rPr lang="en-US" sz="1300">
                <a:solidFill>
                  <a:schemeClr val="bg2"/>
                </a:solidFill>
              </a:rPr>
              <a:t> Long lines/wait times </a:t>
            </a:r>
            <a:r>
              <a:rPr lang="en-US" sz="1300">
                <a:solidFill>
                  <a:schemeClr val="accent3"/>
                </a:solidFill>
              </a:rPr>
              <a:t>●</a:t>
            </a:r>
            <a:r>
              <a:rPr lang="en-US" sz="1300">
                <a:solidFill>
                  <a:schemeClr val="bg2"/>
                </a:solidFill>
              </a:rPr>
              <a:t> Duplicate ID checks</a:t>
            </a:r>
          </a:p>
        </p:txBody>
      </p:sp>
      <p:sp>
        <p:nvSpPr>
          <p:cNvPr id="130" name="TextBox 129">
            <a:extLst>
              <a:ext uri="{FF2B5EF4-FFF2-40B4-BE49-F238E27FC236}">
                <a16:creationId xmlns:a16="http://schemas.microsoft.com/office/drawing/2014/main" id="{B863E0B8-6588-42A3-ADCF-6D81A06F1252}"/>
              </a:ext>
            </a:extLst>
          </p:cNvPr>
          <p:cNvSpPr txBox="1"/>
          <p:nvPr/>
        </p:nvSpPr>
        <p:spPr>
          <a:xfrm>
            <a:off x="5084504" y="2484182"/>
            <a:ext cx="1421382" cy="271869"/>
          </a:xfrm>
          <a:prstGeom prst="rect">
            <a:avLst/>
          </a:prstGeom>
          <a:noFill/>
        </p:spPr>
        <p:txBody>
          <a:bodyPr wrap="square" rtlCol="0">
            <a:spAutoFit/>
          </a:bodyPr>
          <a:lstStyle/>
          <a:p>
            <a:pPr lvl="0" algn="ctr" defTabSz="914126">
              <a:lnSpc>
                <a:spcPts val="1400"/>
              </a:lnSpc>
              <a:spcAft>
                <a:spcPts val="600"/>
              </a:spcAft>
              <a:buClr>
                <a:schemeClr val="accent1"/>
              </a:buClr>
              <a:defRPr/>
            </a:pPr>
            <a:r>
              <a:rPr lang="en-US" sz="1400">
                <a:solidFill>
                  <a:schemeClr val="bg1"/>
                </a:solidFill>
                <a:latin typeface="+mj-lt"/>
              </a:rPr>
              <a:t>Validate ID</a:t>
            </a:r>
          </a:p>
        </p:txBody>
      </p:sp>
      <p:sp>
        <p:nvSpPr>
          <p:cNvPr id="132" name="Arrow: Right 131">
            <a:extLst>
              <a:ext uri="{FF2B5EF4-FFF2-40B4-BE49-F238E27FC236}">
                <a16:creationId xmlns:a16="http://schemas.microsoft.com/office/drawing/2014/main" id="{62230E72-ED6E-43BF-827C-69C4EBE785E9}"/>
              </a:ext>
            </a:extLst>
          </p:cNvPr>
          <p:cNvSpPr/>
          <p:nvPr/>
        </p:nvSpPr>
        <p:spPr>
          <a:xfrm>
            <a:off x="4745933" y="1757739"/>
            <a:ext cx="570035" cy="54494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Arrow: Right 132">
            <a:extLst>
              <a:ext uri="{FF2B5EF4-FFF2-40B4-BE49-F238E27FC236}">
                <a16:creationId xmlns:a16="http://schemas.microsoft.com/office/drawing/2014/main" id="{B2544B60-2298-428B-85B8-EF3C687C4094}"/>
              </a:ext>
            </a:extLst>
          </p:cNvPr>
          <p:cNvSpPr/>
          <p:nvPr/>
        </p:nvSpPr>
        <p:spPr>
          <a:xfrm>
            <a:off x="6329676" y="1760524"/>
            <a:ext cx="570035" cy="54494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0513F2E0-5EAD-42B1-B5F0-DFFCFCFBA4FA}"/>
              </a:ext>
            </a:extLst>
          </p:cNvPr>
          <p:cNvSpPr txBox="1"/>
          <p:nvPr/>
        </p:nvSpPr>
        <p:spPr>
          <a:xfrm>
            <a:off x="155174" y="5357365"/>
            <a:ext cx="2311780" cy="451406"/>
          </a:xfrm>
          <a:prstGeom prst="rect">
            <a:avLst/>
          </a:prstGeom>
          <a:noFill/>
        </p:spPr>
        <p:txBody>
          <a:bodyPr wrap="square" rtlCol="0">
            <a:spAutoFit/>
          </a:bodyPr>
          <a:lstStyle/>
          <a:p>
            <a:pPr lvl="0" algn="ctr" defTabSz="914126">
              <a:lnSpc>
                <a:spcPts val="1400"/>
              </a:lnSpc>
              <a:spcAft>
                <a:spcPts val="600"/>
              </a:spcAft>
              <a:buClr>
                <a:schemeClr val="accent1"/>
              </a:buClr>
              <a:defRPr/>
            </a:pPr>
            <a:r>
              <a:rPr lang="en-US" sz="1400">
                <a:solidFill>
                  <a:schemeClr val="bg1"/>
                </a:solidFill>
                <a:latin typeface="+mj-lt"/>
              </a:rPr>
              <a:t>Set Up Security Profile in Equinix Customer Portal</a:t>
            </a:r>
          </a:p>
        </p:txBody>
      </p:sp>
      <p:sp>
        <p:nvSpPr>
          <p:cNvPr id="138" name="TextBox 137">
            <a:extLst>
              <a:ext uri="{FF2B5EF4-FFF2-40B4-BE49-F238E27FC236}">
                <a16:creationId xmlns:a16="http://schemas.microsoft.com/office/drawing/2014/main" id="{E4766DBC-6AC8-4528-82C9-E0521860DE25}"/>
              </a:ext>
            </a:extLst>
          </p:cNvPr>
          <p:cNvSpPr txBox="1"/>
          <p:nvPr/>
        </p:nvSpPr>
        <p:spPr>
          <a:xfrm>
            <a:off x="3382337" y="5362802"/>
            <a:ext cx="1011505" cy="451406"/>
          </a:xfrm>
          <a:prstGeom prst="rect">
            <a:avLst/>
          </a:prstGeom>
          <a:noFill/>
        </p:spPr>
        <p:txBody>
          <a:bodyPr wrap="square" rtlCol="0">
            <a:spAutoFit/>
          </a:bodyPr>
          <a:lstStyle/>
          <a:p>
            <a:pPr lvl="0" algn="ctr" defTabSz="914126">
              <a:lnSpc>
                <a:spcPts val="1400"/>
              </a:lnSpc>
              <a:spcAft>
                <a:spcPts val="600"/>
              </a:spcAft>
              <a:buClr>
                <a:schemeClr val="accent1"/>
              </a:buClr>
              <a:defRPr/>
            </a:pPr>
            <a:r>
              <a:rPr lang="en-US" sz="1400">
                <a:solidFill>
                  <a:schemeClr val="bg1"/>
                </a:solidFill>
                <a:latin typeface="+mj-lt"/>
              </a:rPr>
              <a:t>Scan </a:t>
            </a:r>
            <a:br>
              <a:rPr lang="en-US" sz="1400">
                <a:solidFill>
                  <a:schemeClr val="bg1"/>
                </a:solidFill>
                <a:latin typeface="+mj-lt"/>
              </a:rPr>
            </a:br>
            <a:r>
              <a:rPr lang="en-US" sz="1400">
                <a:solidFill>
                  <a:schemeClr val="bg1"/>
                </a:solidFill>
                <a:latin typeface="+mj-lt"/>
              </a:rPr>
              <a:t>QR Code</a:t>
            </a:r>
          </a:p>
        </p:txBody>
      </p:sp>
      <p:sp>
        <p:nvSpPr>
          <p:cNvPr id="139" name="TextBox 138">
            <a:extLst>
              <a:ext uri="{FF2B5EF4-FFF2-40B4-BE49-F238E27FC236}">
                <a16:creationId xmlns:a16="http://schemas.microsoft.com/office/drawing/2014/main" id="{C655E8BC-E835-4A27-AB6C-BA217A78825A}"/>
              </a:ext>
            </a:extLst>
          </p:cNvPr>
          <p:cNvSpPr txBox="1"/>
          <p:nvPr/>
        </p:nvSpPr>
        <p:spPr>
          <a:xfrm>
            <a:off x="8092748" y="5368571"/>
            <a:ext cx="1104779" cy="451406"/>
          </a:xfrm>
          <a:prstGeom prst="rect">
            <a:avLst/>
          </a:prstGeom>
          <a:noFill/>
        </p:spPr>
        <p:txBody>
          <a:bodyPr wrap="square" rtlCol="0">
            <a:spAutoFit/>
          </a:bodyPr>
          <a:lstStyle/>
          <a:p>
            <a:pPr lvl="0" algn="ctr" defTabSz="914126">
              <a:lnSpc>
                <a:spcPts val="1400"/>
              </a:lnSpc>
              <a:spcAft>
                <a:spcPts val="600"/>
              </a:spcAft>
              <a:buClr>
                <a:schemeClr val="accent1"/>
              </a:buClr>
              <a:defRPr/>
            </a:pPr>
            <a:r>
              <a:rPr lang="en-US" sz="1400">
                <a:solidFill>
                  <a:schemeClr val="bg1"/>
                </a:solidFill>
                <a:latin typeface="+mj-lt"/>
              </a:rPr>
              <a:t>Access Cage</a:t>
            </a:r>
          </a:p>
        </p:txBody>
      </p:sp>
      <p:sp>
        <p:nvSpPr>
          <p:cNvPr id="141" name="Arrow: Right 140">
            <a:extLst>
              <a:ext uri="{FF2B5EF4-FFF2-40B4-BE49-F238E27FC236}">
                <a16:creationId xmlns:a16="http://schemas.microsoft.com/office/drawing/2014/main" id="{8F804E54-728B-4E34-8FF6-2908FFD7591F}"/>
              </a:ext>
            </a:extLst>
          </p:cNvPr>
          <p:cNvSpPr/>
          <p:nvPr/>
        </p:nvSpPr>
        <p:spPr>
          <a:xfrm>
            <a:off x="4446364" y="4532121"/>
            <a:ext cx="570035" cy="54494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E000EFE-8504-4DC9-A2C1-E69988CE75D0}"/>
              </a:ext>
            </a:extLst>
          </p:cNvPr>
          <p:cNvGrpSpPr/>
          <p:nvPr/>
        </p:nvGrpSpPr>
        <p:grpSpPr>
          <a:xfrm>
            <a:off x="5345807" y="1559014"/>
            <a:ext cx="914400" cy="914400"/>
            <a:chOff x="4103920" y="1896879"/>
            <a:chExt cx="914400" cy="914400"/>
          </a:xfrm>
        </p:grpSpPr>
        <p:sp>
          <p:nvSpPr>
            <p:cNvPr id="124" name="Oval 123">
              <a:extLst>
                <a:ext uri="{FF2B5EF4-FFF2-40B4-BE49-F238E27FC236}">
                  <a16:creationId xmlns:a16="http://schemas.microsoft.com/office/drawing/2014/main" id="{3B16E8BC-EE20-41E1-A142-FCD7258C6E6F}"/>
                </a:ext>
              </a:extLst>
            </p:cNvPr>
            <p:cNvSpPr/>
            <p:nvPr/>
          </p:nvSpPr>
          <p:spPr>
            <a:xfrm>
              <a:off x="4103920" y="1896879"/>
              <a:ext cx="914400" cy="914400"/>
            </a:xfrm>
            <a:prstGeom prst="ellipse">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CF6FFA4-3FA3-49AC-8652-DFC8725C4CB3}"/>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6150" r="-16137" b="-2581"/>
            <a:stretch/>
          </p:blipFill>
          <p:spPr>
            <a:xfrm>
              <a:off x="4174815" y="2062993"/>
              <a:ext cx="754119" cy="584775"/>
            </a:xfrm>
            <a:prstGeom prst="ellipse">
              <a:avLst/>
            </a:prstGeom>
          </p:spPr>
        </p:pic>
      </p:grpSp>
      <p:grpSp>
        <p:nvGrpSpPr>
          <p:cNvPr id="18" name="Group 17">
            <a:extLst>
              <a:ext uri="{FF2B5EF4-FFF2-40B4-BE49-F238E27FC236}">
                <a16:creationId xmlns:a16="http://schemas.microsoft.com/office/drawing/2014/main" id="{A01A0CF8-CE56-4B5B-847B-3180F90EB682}"/>
              </a:ext>
            </a:extLst>
          </p:cNvPr>
          <p:cNvGrpSpPr/>
          <p:nvPr/>
        </p:nvGrpSpPr>
        <p:grpSpPr>
          <a:xfrm>
            <a:off x="6942795" y="1553407"/>
            <a:ext cx="914400" cy="914400"/>
            <a:chOff x="4327315" y="1860599"/>
            <a:chExt cx="914400" cy="914400"/>
          </a:xfrm>
        </p:grpSpPr>
        <p:sp>
          <p:nvSpPr>
            <p:cNvPr id="127" name="Oval 126">
              <a:extLst>
                <a:ext uri="{FF2B5EF4-FFF2-40B4-BE49-F238E27FC236}">
                  <a16:creationId xmlns:a16="http://schemas.microsoft.com/office/drawing/2014/main" id="{B7C6D3F8-806E-4B10-9D34-E0A9A6BFF566}"/>
                </a:ext>
              </a:extLst>
            </p:cNvPr>
            <p:cNvSpPr/>
            <p:nvPr/>
          </p:nvSpPr>
          <p:spPr>
            <a:xfrm>
              <a:off x="4327315" y="1860599"/>
              <a:ext cx="914400" cy="914400"/>
            </a:xfrm>
            <a:prstGeom prst="ellipse">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15EF7741-36DA-4598-9505-F3DB2F1AAC0A}"/>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60239" y="2033767"/>
              <a:ext cx="520767" cy="575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2ACA8E9A-FB22-4FEC-BD6A-23B5B93D7E2E}"/>
              </a:ext>
            </a:extLst>
          </p:cNvPr>
          <p:cNvGrpSpPr/>
          <p:nvPr/>
        </p:nvGrpSpPr>
        <p:grpSpPr>
          <a:xfrm>
            <a:off x="832637" y="4404366"/>
            <a:ext cx="914400" cy="914400"/>
            <a:chOff x="813197" y="4407960"/>
            <a:chExt cx="914400" cy="914400"/>
          </a:xfrm>
        </p:grpSpPr>
        <p:sp>
          <p:nvSpPr>
            <p:cNvPr id="134" name="Oval 133">
              <a:extLst>
                <a:ext uri="{FF2B5EF4-FFF2-40B4-BE49-F238E27FC236}">
                  <a16:creationId xmlns:a16="http://schemas.microsoft.com/office/drawing/2014/main" id="{EA5826E9-3B34-42B7-8A0E-B32F2407F33D}"/>
                </a:ext>
              </a:extLst>
            </p:cNvPr>
            <p:cNvSpPr/>
            <p:nvPr/>
          </p:nvSpPr>
          <p:spPr>
            <a:xfrm>
              <a:off x="813197" y="4407960"/>
              <a:ext cx="914400" cy="9144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electronics, monitor, display&#10;&#10;Description automatically generated">
              <a:extLst>
                <a:ext uri="{FF2B5EF4-FFF2-40B4-BE49-F238E27FC236}">
                  <a16:creationId xmlns:a16="http://schemas.microsoft.com/office/drawing/2014/main" id="{4D1C4428-F1AA-4916-9DFF-769BC5FA94AD}"/>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984555" y="4620321"/>
              <a:ext cx="563363" cy="563363"/>
            </a:xfrm>
            <a:prstGeom prst="rect">
              <a:avLst/>
            </a:prstGeom>
          </p:spPr>
        </p:pic>
      </p:grpSp>
      <p:sp>
        <p:nvSpPr>
          <p:cNvPr id="38" name="TextBox 37">
            <a:extLst>
              <a:ext uri="{FF2B5EF4-FFF2-40B4-BE49-F238E27FC236}">
                <a16:creationId xmlns:a16="http://schemas.microsoft.com/office/drawing/2014/main" id="{163C400E-6A3F-4A9D-B985-AE40AE76FA7F}"/>
              </a:ext>
            </a:extLst>
          </p:cNvPr>
          <p:cNvSpPr txBox="1"/>
          <p:nvPr/>
        </p:nvSpPr>
        <p:spPr>
          <a:xfrm>
            <a:off x="6573364" y="2488267"/>
            <a:ext cx="1617516" cy="451406"/>
          </a:xfrm>
          <a:prstGeom prst="rect">
            <a:avLst/>
          </a:prstGeom>
          <a:noFill/>
        </p:spPr>
        <p:txBody>
          <a:bodyPr wrap="square" rtlCol="0">
            <a:spAutoFit/>
          </a:bodyPr>
          <a:lstStyle/>
          <a:p>
            <a:pPr lvl="0" algn="ctr" defTabSz="914126">
              <a:lnSpc>
                <a:spcPts val="1400"/>
              </a:lnSpc>
              <a:spcAft>
                <a:spcPts val="600"/>
              </a:spcAft>
              <a:buClr>
                <a:schemeClr val="accent1"/>
              </a:buClr>
              <a:defRPr/>
            </a:pPr>
            <a:r>
              <a:rPr lang="en-US" sz="1400">
                <a:solidFill>
                  <a:schemeClr val="bg1"/>
                </a:solidFill>
                <a:latin typeface="+mj-lt"/>
              </a:rPr>
              <a:t>Sign IBX </a:t>
            </a:r>
            <a:br>
              <a:rPr lang="en-US" sz="1400">
                <a:solidFill>
                  <a:schemeClr val="bg1"/>
                </a:solidFill>
                <a:latin typeface="+mj-lt"/>
              </a:rPr>
            </a:br>
            <a:r>
              <a:rPr lang="en-US" sz="1400">
                <a:solidFill>
                  <a:schemeClr val="bg1"/>
                </a:solidFill>
                <a:latin typeface="+mj-lt"/>
              </a:rPr>
              <a:t>Access Form</a:t>
            </a:r>
          </a:p>
        </p:txBody>
      </p:sp>
      <p:sp>
        <p:nvSpPr>
          <p:cNvPr id="40" name="Arrow: Right 39">
            <a:extLst>
              <a:ext uri="{FF2B5EF4-FFF2-40B4-BE49-F238E27FC236}">
                <a16:creationId xmlns:a16="http://schemas.microsoft.com/office/drawing/2014/main" id="{98DA0747-8DD2-4833-B3AF-D4349E9CC4F9}"/>
              </a:ext>
            </a:extLst>
          </p:cNvPr>
          <p:cNvSpPr/>
          <p:nvPr/>
        </p:nvSpPr>
        <p:spPr>
          <a:xfrm>
            <a:off x="7947759" y="1757738"/>
            <a:ext cx="570035" cy="54494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22A4FB6-FEE5-4910-91E6-6B4138DDAB27}"/>
              </a:ext>
            </a:extLst>
          </p:cNvPr>
          <p:cNvSpPr txBox="1"/>
          <p:nvPr/>
        </p:nvSpPr>
        <p:spPr>
          <a:xfrm>
            <a:off x="10113091" y="2483281"/>
            <a:ext cx="1110825" cy="451406"/>
          </a:xfrm>
          <a:prstGeom prst="rect">
            <a:avLst/>
          </a:prstGeom>
          <a:noFill/>
        </p:spPr>
        <p:txBody>
          <a:bodyPr wrap="square" rtlCol="0">
            <a:spAutoFit/>
          </a:bodyPr>
          <a:lstStyle/>
          <a:p>
            <a:pPr lvl="0" algn="ctr" defTabSz="914126">
              <a:lnSpc>
                <a:spcPts val="1400"/>
              </a:lnSpc>
              <a:spcAft>
                <a:spcPts val="600"/>
              </a:spcAft>
              <a:buClr>
                <a:schemeClr val="accent1"/>
              </a:buClr>
              <a:defRPr/>
            </a:pPr>
            <a:r>
              <a:rPr lang="en-US" sz="1400">
                <a:solidFill>
                  <a:schemeClr val="bg1"/>
                </a:solidFill>
                <a:latin typeface="+mj-lt"/>
              </a:rPr>
              <a:t>Access Cage</a:t>
            </a:r>
          </a:p>
        </p:txBody>
      </p:sp>
      <p:sp>
        <p:nvSpPr>
          <p:cNvPr id="44" name="TextBox 43">
            <a:extLst>
              <a:ext uri="{FF2B5EF4-FFF2-40B4-BE49-F238E27FC236}">
                <a16:creationId xmlns:a16="http://schemas.microsoft.com/office/drawing/2014/main" id="{41A6EE06-F43A-4528-82D5-9D3ED0D8E6B7}"/>
              </a:ext>
            </a:extLst>
          </p:cNvPr>
          <p:cNvSpPr txBox="1"/>
          <p:nvPr/>
        </p:nvSpPr>
        <p:spPr>
          <a:xfrm>
            <a:off x="151113" y="3752712"/>
            <a:ext cx="2350531" cy="338554"/>
          </a:xfrm>
          <a:prstGeom prst="rect">
            <a:avLst/>
          </a:prstGeom>
          <a:noFill/>
        </p:spPr>
        <p:txBody>
          <a:bodyPr wrap="square" lIns="0" rtlCol="0">
            <a:spAutoFit/>
          </a:bodyPr>
          <a:lstStyle/>
          <a:p>
            <a:pPr algn="ctr"/>
            <a:r>
              <a:rPr lang="en-US" sz="1600" i="1">
                <a:solidFill>
                  <a:schemeClr val="tx2"/>
                </a:solidFill>
              </a:rPr>
              <a:t>Now available! </a:t>
            </a:r>
          </a:p>
        </p:txBody>
      </p:sp>
      <p:grpSp>
        <p:nvGrpSpPr>
          <p:cNvPr id="263" name="Group 262">
            <a:extLst>
              <a:ext uri="{FF2B5EF4-FFF2-40B4-BE49-F238E27FC236}">
                <a16:creationId xmlns:a16="http://schemas.microsoft.com/office/drawing/2014/main" id="{7A8D4861-A782-4AC7-B0E2-0E300A449236}"/>
              </a:ext>
            </a:extLst>
          </p:cNvPr>
          <p:cNvGrpSpPr/>
          <p:nvPr/>
        </p:nvGrpSpPr>
        <p:grpSpPr>
          <a:xfrm>
            <a:off x="3463626" y="4408936"/>
            <a:ext cx="914400" cy="914400"/>
            <a:chOff x="2322022" y="4429143"/>
            <a:chExt cx="914400" cy="914400"/>
          </a:xfrm>
        </p:grpSpPr>
        <p:sp>
          <p:nvSpPr>
            <p:cNvPr id="136" name="Oval 135">
              <a:extLst>
                <a:ext uri="{FF2B5EF4-FFF2-40B4-BE49-F238E27FC236}">
                  <a16:creationId xmlns:a16="http://schemas.microsoft.com/office/drawing/2014/main" id="{0C385BF6-088E-4968-8138-091A619C26D8}"/>
                </a:ext>
              </a:extLst>
            </p:cNvPr>
            <p:cNvSpPr/>
            <p:nvPr/>
          </p:nvSpPr>
          <p:spPr>
            <a:xfrm>
              <a:off x="2322022" y="4429143"/>
              <a:ext cx="914400" cy="9144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2879A9C-A351-4C85-8248-E9CF00516834}"/>
                </a:ext>
              </a:extLst>
            </p:cNvPr>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2533699" y="4655127"/>
              <a:ext cx="478320" cy="478320"/>
            </a:xfrm>
            <a:prstGeom prst="rect">
              <a:avLst/>
            </a:prstGeom>
            <a:ln w="38100">
              <a:solidFill>
                <a:schemeClr val="tx1">
                  <a:lumMod val="85000"/>
                  <a:lumOff val="15000"/>
                </a:schemeClr>
              </a:solidFill>
            </a:ln>
          </p:spPr>
        </p:pic>
      </p:grpSp>
      <p:sp>
        <p:nvSpPr>
          <p:cNvPr id="48" name="TextBox 47">
            <a:extLst>
              <a:ext uri="{FF2B5EF4-FFF2-40B4-BE49-F238E27FC236}">
                <a16:creationId xmlns:a16="http://schemas.microsoft.com/office/drawing/2014/main" id="{4B528FCC-5D38-43E9-971D-866D91DE6823}"/>
              </a:ext>
            </a:extLst>
          </p:cNvPr>
          <p:cNvSpPr txBox="1"/>
          <p:nvPr/>
        </p:nvSpPr>
        <p:spPr>
          <a:xfrm>
            <a:off x="9505349" y="4629653"/>
            <a:ext cx="1563308" cy="584775"/>
          </a:xfrm>
          <a:prstGeom prst="rect">
            <a:avLst/>
          </a:prstGeom>
          <a:noFill/>
        </p:spPr>
        <p:txBody>
          <a:bodyPr wrap="square" lIns="0" rtlCol="0" anchor="t">
            <a:spAutoFit/>
          </a:bodyPr>
          <a:lstStyle/>
          <a:p>
            <a:pPr algn="ctr"/>
            <a:r>
              <a:rPr lang="en-US" sz="1600" i="1">
                <a:solidFill>
                  <a:schemeClr val="tx2"/>
                </a:solidFill>
              </a:rPr>
              <a:t>Starting </a:t>
            </a:r>
            <a:endParaRPr lang="en-US">
              <a:solidFill>
                <a:schemeClr val="tx2"/>
              </a:solidFill>
            </a:endParaRPr>
          </a:p>
          <a:p>
            <a:pPr algn="ctr"/>
            <a:r>
              <a:rPr lang="en-US" sz="1600" i="1">
                <a:solidFill>
                  <a:schemeClr val="tx2"/>
                </a:solidFill>
              </a:rPr>
              <a:t>Dec. 2, 2019</a:t>
            </a:r>
            <a:endParaRPr lang="en-US">
              <a:solidFill>
                <a:schemeClr val="tx2"/>
              </a:solidFill>
            </a:endParaRPr>
          </a:p>
        </p:txBody>
      </p:sp>
      <p:sp>
        <p:nvSpPr>
          <p:cNvPr id="49" name="TextBox 48">
            <a:extLst>
              <a:ext uri="{FF2B5EF4-FFF2-40B4-BE49-F238E27FC236}">
                <a16:creationId xmlns:a16="http://schemas.microsoft.com/office/drawing/2014/main" id="{EC6EA7BB-F63A-4233-BB6D-CB7EFFDFFDBD}"/>
              </a:ext>
            </a:extLst>
          </p:cNvPr>
          <p:cNvSpPr txBox="1"/>
          <p:nvPr/>
        </p:nvSpPr>
        <p:spPr>
          <a:xfrm>
            <a:off x="3433377" y="1235407"/>
            <a:ext cx="1814218" cy="307777"/>
          </a:xfrm>
          <a:prstGeom prst="rect">
            <a:avLst/>
          </a:prstGeom>
          <a:noFill/>
        </p:spPr>
        <p:txBody>
          <a:bodyPr wrap="square" lIns="0" rtlCol="0">
            <a:spAutoFit/>
          </a:bodyPr>
          <a:lstStyle/>
          <a:p>
            <a:r>
              <a:rPr lang="en-US" sz="1400" spc="300">
                <a:solidFill>
                  <a:schemeClr val="bg1"/>
                </a:solidFill>
              </a:rPr>
              <a:t>EACH VISIT…</a:t>
            </a:r>
          </a:p>
        </p:txBody>
      </p:sp>
      <p:grpSp>
        <p:nvGrpSpPr>
          <p:cNvPr id="14" name="Group 13">
            <a:extLst>
              <a:ext uri="{FF2B5EF4-FFF2-40B4-BE49-F238E27FC236}">
                <a16:creationId xmlns:a16="http://schemas.microsoft.com/office/drawing/2014/main" id="{9137A1FB-5394-4A95-87F1-0F6434A6B345}"/>
              </a:ext>
            </a:extLst>
          </p:cNvPr>
          <p:cNvGrpSpPr/>
          <p:nvPr/>
        </p:nvGrpSpPr>
        <p:grpSpPr>
          <a:xfrm>
            <a:off x="10211304" y="1559051"/>
            <a:ext cx="914400" cy="914400"/>
            <a:chOff x="7687385" y="1897278"/>
            <a:chExt cx="914400" cy="914400"/>
          </a:xfrm>
        </p:grpSpPr>
        <p:sp>
          <p:nvSpPr>
            <p:cNvPr id="35" name="Oval 34">
              <a:extLst>
                <a:ext uri="{FF2B5EF4-FFF2-40B4-BE49-F238E27FC236}">
                  <a16:creationId xmlns:a16="http://schemas.microsoft.com/office/drawing/2014/main" id="{6DDCE6C2-DC45-455C-A62F-71B4E1DC789D}"/>
                </a:ext>
              </a:extLst>
            </p:cNvPr>
            <p:cNvSpPr/>
            <p:nvPr/>
          </p:nvSpPr>
          <p:spPr>
            <a:xfrm>
              <a:off x="7687385" y="1897278"/>
              <a:ext cx="914400" cy="914400"/>
            </a:xfrm>
            <a:prstGeom prst="ellipse">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628C7968-6DD5-47F2-AD53-C8CA3F56AD5C}"/>
                </a:ext>
              </a:extLst>
            </p:cNvPr>
            <p:cNvSpPr/>
            <p:nvPr/>
          </p:nvSpPr>
          <p:spPr>
            <a:xfrm>
              <a:off x="7858633" y="2040709"/>
              <a:ext cx="576770" cy="610852"/>
            </a:xfrm>
            <a:prstGeom prst="arc">
              <a:avLst>
                <a:gd name="adj1" fmla="val 12917325"/>
                <a:gd name="adj2" fmla="val 8365363"/>
              </a:avLst>
            </a:prstGeom>
            <a:ln w="57150" cap="rnd">
              <a:solidFill>
                <a:schemeClr val="accent3">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row: Right 7">
              <a:extLst>
                <a:ext uri="{FF2B5EF4-FFF2-40B4-BE49-F238E27FC236}">
                  <a16:creationId xmlns:a16="http://schemas.microsoft.com/office/drawing/2014/main" id="{2772908A-2508-4FD3-9AC0-F9C3A204D277}"/>
                </a:ext>
              </a:extLst>
            </p:cNvPr>
            <p:cNvSpPr/>
            <p:nvPr/>
          </p:nvSpPr>
          <p:spPr>
            <a:xfrm>
              <a:off x="7762155" y="2249438"/>
              <a:ext cx="449516" cy="231662"/>
            </a:xfrm>
            <a:prstGeom prst="rightArrow">
              <a:avLst>
                <a:gd name="adj1" fmla="val 50000"/>
                <a:gd name="adj2" fmla="val 77909"/>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104AC6D-204C-437A-9120-B35D4C071E60}"/>
              </a:ext>
            </a:extLst>
          </p:cNvPr>
          <p:cNvGrpSpPr/>
          <p:nvPr/>
        </p:nvGrpSpPr>
        <p:grpSpPr>
          <a:xfrm>
            <a:off x="3762378" y="1558424"/>
            <a:ext cx="914400" cy="914400"/>
            <a:chOff x="639403" y="1810467"/>
            <a:chExt cx="914400" cy="914400"/>
          </a:xfrm>
        </p:grpSpPr>
        <p:sp>
          <p:nvSpPr>
            <p:cNvPr id="36" name="Oval 35">
              <a:extLst>
                <a:ext uri="{FF2B5EF4-FFF2-40B4-BE49-F238E27FC236}">
                  <a16:creationId xmlns:a16="http://schemas.microsoft.com/office/drawing/2014/main" id="{A9EEC649-F14B-4665-9445-C9F7B66CB53E}"/>
                </a:ext>
              </a:extLst>
            </p:cNvPr>
            <p:cNvSpPr/>
            <p:nvPr/>
          </p:nvSpPr>
          <p:spPr>
            <a:xfrm>
              <a:off x="639403" y="1810467"/>
              <a:ext cx="914400" cy="914400"/>
            </a:xfrm>
            <a:prstGeom prst="ellipse">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See the source image">
              <a:extLst>
                <a:ext uri="{FF2B5EF4-FFF2-40B4-BE49-F238E27FC236}">
                  <a16:creationId xmlns:a16="http://schemas.microsoft.com/office/drawing/2014/main" id="{9DBC0D26-2D5C-4A03-AAA7-D6278FA57032}"/>
                </a:ext>
              </a:extLst>
            </p:cNvPr>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0960" y="2002849"/>
              <a:ext cx="378453" cy="5328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EA221C5A-372B-4BD8-AE8B-10D8D390F355}"/>
              </a:ext>
            </a:extLst>
          </p:cNvPr>
          <p:cNvGrpSpPr/>
          <p:nvPr/>
        </p:nvGrpSpPr>
        <p:grpSpPr>
          <a:xfrm>
            <a:off x="8205868" y="4409027"/>
            <a:ext cx="914400" cy="914400"/>
            <a:chOff x="6009222" y="4449251"/>
            <a:chExt cx="914400" cy="914400"/>
          </a:xfrm>
        </p:grpSpPr>
        <p:sp>
          <p:nvSpPr>
            <p:cNvPr id="137" name="Oval 136">
              <a:extLst>
                <a:ext uri="{FF2B5EF4-FFF2-40B4-BE49-F238E27FC236}">
                  <a16:creationId xmlns:a16="http://schemas.microsoft.com/office/drawing/2014/main" id="{4B090B0B-D8FB-4EE4-90E4-0DD99C233F41}"/>
                </a:ext>
              </a:extLst>
            </p:cNvPr>
            <p:cNvSpPr/>
            <p:nvPr/>
          </p:nvSpPr>
          <p:spPr>
            <a:xfrm>
              <a:off x="6009222" y="4449251"/>
              <a:ext cx="914400" cy="9144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c 56">
              <a:extLst>
                <a:ext uri="{FF2B5EF4-FFF2-40B4-BE49-F238E27FC236}">
                  <a16:creationId xmlns:a16="http://schemas.microsoft.com/office/drawing/2014/main" id="{DB4E4927-3959-450D-A859-54EA771B4A9A}"/>
                </a:ext>
              </a:extLst>
            </p:cNvPr>
            <p:cNvSpPr/>
            <p:nvPr/>
          </p:nvSpPr>
          <p:spPr>
            <a:xfrm>
              <a:off x="6212771" y="4604248"/>
              <a:ext cx="576770" cy="610852"/>
            </a:xfrm>
            <a:prstGeom prst="arc">
              <a:avLst>
                <a:gd name="adj1" fmla="val 12917325"/>
                <a:gd name="adj2" fmla="val 8365363"/>
              </a:avLst>
            </a:prstGeom>
            <a:ln w="57150" cap="rnd">
              <a:solidFill>
                <a:schemeClr val="tx1">
                  <a:lumMod val="85000"/>
                  <a:lumOff val="1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row: Right 57">
              <a:extLst>
                <a:ext uri="{FF2B5EF4-FFF2-40B4-BE49-F238E27FC236}">
                  <a16:creationId xmlns:a16="http://schemas.microsoft.com/office/drawing/2014/main" id="{34999EFA-1BE2-4A6A-A2D1-525BE42512D6}"/>
                </a:ext>
              </a:extLst>
            </p:cNvPr>
            <p:cNvSpPr/>
            <p:nvPr/>
          </p:nvSpPr>
          <p:spPr>
            <a:xfrm>
              <a:off x="6116293" y="4812977"/>
              <a:ext cx="449516" cy="231662"/>
            </a:xfrm>
            <a:prstGeom prst="rightArrow">
              <a:avLst>
                <a:gd name="adj1" fmla="val 50000"/>
                <a:gd name="adj2" fmla="val 77909"/>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9" name="Picture 58" descr="A picture containing hanger, object&#10;&#10;Description automatically generated">
            <a:extLst>
              <a:ext uri="{FF2B5EF4-FFF2-40B4-BE49-F238E27FC236}">
                <a16:creationId xmlns:a16="http://schemas.microsoft.com/office/drawing/2014/main" id="{619C6DF9-D524-4A05-91D4-D137A322A104}"/>
              </a:ext>
            </a:extLst>
          </p:cNvPr>
          <p:cNvPicPr>
            <a:picLocks noChangeAspect="1"/>
          </p:cNvPicPr>
          <p:nvPr/>
        </p:nvPicPr>
        <p:blipFill rotWithShape="1">
          <a:blip r:embed="rId8" cstate="print">
            <a:biLevel thresh="75000"/>
            <a:extLst>
              <a:ext uri="{BEBA8EAE-BF5A-486C-A8C5-ECC9F3942E4B}">
                <a14:imgProps xmlns:a14="http://schemas.microsoft.com/office/drawing/2010/main">
                  <a14:imgLayer r:embed="rId9">
                    <a14:imgEffect>
                      <a14:backgroundRemoval t="9916" b="96624" l="2110" r="95781">
                        <a14:foregroundMark x1="62869" y1="13080" x2="62869" y2="13080"/>
                        <a14:foregroundMark x1="95781" y1="80591" x2="95781" y2="80591"/>
                        <a14:foregroundMark x1="78481" y1="97046" x2="78481" y2="97046"/>
                        <a14:foregroundMark x1="5485" y1="84177" x2="5485" y2="84177"/>
                        <a14:foregroundMark x1="2110" y1="93671" x2="2110" y2="93671"/>
                      </a14:backgroundRemoval>
                    </a14:imgEffect>
                  </a14:imgLayer>
                </a14:imgProps>
              </a:ext>
              <a:ext uri="{28A0092B-C50C-407E-A947-70E740481C1C}">
                <a14:useLocalDpi xmlns:a14="http://schemas.microsoft.com/office/drawing/2010/main" val="0"/>
              </a:ext>
            </a:extLst>
          </a:blip>
          <a:srcRect b="5534"/>
          <a:stretch/>
        </p:blipFill>
        <p:spPr>
          <a:xfrm flipH="1">
            <a:off x="703650" y="1783780"/>
            <a:ext cx="1058406" cy="999836"/>
          </a:xfrm>
          <a:prstGeom prst="rect">
            <a:avLst/>
          </a:prstGeom>
        </p:spPr>
      </p:pic>
      <p:sp>
        <p:nvSpPr>
          <p:cNvPr id="56" name="TextBox 55">
            <a:extLst>
              <a:ext uri="{FF2B5EF4-FFF2-40B4-BE49-F238E27FC236}">
                <a16:creationId xmlns:a16="http://schemas.microsoft.com/office/drawing/2014/main" id="{F9DE39C8-1281-43B3-8DE5-0EF3D89815CB}"/>
              </a:ext>
            </a:extLst>
          </p:cNvPr>
          <p:cNvSpPr txBox="1"/>
          <p:nvPr/>
        </p:nvSpPr>
        <p:spPr>
          <a:xfrm>
            <a:off x="8238881" y="2478296"/>
            <a:ext cx="1617516" cy="451406"/>
          </a:xfrm>
          <a:prstGeom prst="rect">
            <a:avLst/>
          </a:prstGeom>
          <a:noFill/>
        </p:spPr>
        <p:txBody>
          <a:bodyPr wrap="square" rtlCol="0">
            <a:spAutoFit/>
          </a:bodyPr>
          <a:lstStyle/>
          <a:p>
            <a:pPr lvl="0" algn="ctr" defTabSz="914126">
              <a:lnSpc>
                <a:spcPts val="1400"/>
              </a:lnSpc>
              <a:spcAft>
                <a:spcPts val="600"/>
              </a:spcAft>
              <a:buClr>
                <a:schemeClr val="accent1"/>
              </a:buClr>
              <a:defRPr/>
            </a:pPr>
            <a:r>
              <a:rPr lang="en-US" sz="1400">
                <a:solidFill>
                  <a:schemeClr val="bg1"/>
                </a:solidFill>
                <a:latin typeface="+mj-lt"/>
              </a:rPr>
              <a:t>Varied 2-Factor Authentication</a:t>
            </a:r>
          </a:p>
        </p:txBody>
      </p:sp>
      <p:sp>
        <p:nvSpPr>
          <p:cNvPr id="60" name="Arrow: Right 59">
            <a:extLst>
              <a:ext uri="{FF2B5EF4-FFF2-40B4-BE49-F238E27FC236}">
                <a16:creationId xmlns:a16="http://schemas.microsoft.com/office/drawing/2014/main" id="{7FE70151-6E1A-4130-BC8F-66707A0FF511}"/>
              </a:ext>
            </a:extLst>
          </p:cNvPr>
          <p:cNvSpPr/>
          <p:nvPr/>
        </p:nvSpPr>
        <p:spPr>
          <a:xfrm>
            <a:off x="9589161" y="1758536"/>
            <a:ext cx="570035" cy="54494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FD1C8B53-E1F6-4D30-ABF5-F89026FABBA1}"/>
              </a:ext>
            </a:extLst>
          </p:cNvPr>
          <p:cNvSpPr txBox="1"/>
          <p:nvPr/>
        </p:nvSpPr>
        <p:spPr>
          <a:xfrm>
            <a:off x="4638227" y="5357365"/>
            <a:ext cx="1655277" cy="451406"/>
          </a:xfrm>
          <a:prstGeom prst="rect">
            <a:avLst/>
          </a:prstGeom>
          <a:noFill/>
        </p:spPr>
        <p:txBody>
          <a:bodyPr wrap="square" rtlCol="0">
            <a:spAutoFit/>
          </a:bodyPr>
          <a:lstStyle/>
          <a:p>
            <a:pPr lvl="0" algn="ctr" defTabSz="914126">
              <a:lnSpc>
                <a:spcPts val="1400"/>
              </a:lnSpc>
              <a:spcAft>
                <a:spcPts val="600"/>
              </a:spcAft>
              <a:buClr>
                <a:schemeClr val="accent1"/>
              </a:buClr>
              <a:defRPr/>
            </a:pPr>
            <a:r>
              <a:rPr lang="en-US" sz="1400">
                <a:solidFill>
                  <a:schemeClr val="bg1"/>
                </a:solidFill>
                <a:latin typeface="+mj-lt"/>
              </a:rPr>
              <a:t>Visual Validation By Security</a:t>
            </a:r>
          </a:p>
        </p:txBody>
      </p:sp>
      <p:sp>
        <p:nvSpPr>
          <p:cNvPr id="65" name="Arrow: Right 64">
            <a:extLst>
              <a:ext uri="{FF2B5EF4-FFF2-40B4-BE49-F238E27FC236}">
                <a16:creationId xmlns:a16="http://schemas.microsoft.com/office/drawing/2014/main" id="{7217C23F-FA1A-4B9D-A1D9-AC949CC3E269}"/>
              </a:ext>
            </a:extLst>
          </p:cNvPr>
          <p:cNvSpPr/>
          <p:nvPr/>
        </p:nvSpPr>
        <p:spPr>
          <a:xfrm>
            <a:off x="5988497" y="4527860"/>
            <a:ext cx="570035" cy="54494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D95718D4-1829-48D2-866B-A127AC336AB7}"/>
              </a:ext>
            </a:extLst>
          </p:cNvPr>
          <p:cNvSpPr txBox="1"/>
          <p:nvPr/>
        </p:nvSpPr>
        <p:spPr>
          <a:xfrm>
            <a:off x="6256774" y="5353890"/>
            <a:ext cx="1655277" cy="451406"/>
          </a:xfrm>
          <a:prstGeom prst="rect">
            <a:avLst/>
          </a:prstGeom>
          <a:noFill/>
        </p:spPr>
        <p:txBody>
          <a:bodyPr wrap="square" rtlCol="0">
            <a:spAutoFit/>
          </a:bodyPr>
          <a:lstStyle/>
          <a:p>
            <a:pPr lvl="0" algn="ctr" defTabSz="914126">
              <a:lnSpc>
                <a:spcPts val="1400"/>
              </a:lnSpc>
              <a:spcAft>
                <a:spcPts val="600"/>
              </a:spcAft>
              <a:buClr>
                <a:schemeClr val="accent1"/>
              </a:buClr>
              <a:defRPr/>
            </a:pPr>
            <a:r>
              <a:rPr lang="en-US" sz="1400">
                <a:solidFill>
                  <a:schemeClr val="bg1"/>
                </a:solidFill>
                <a:latin typeface="+mj-lt"/>
              </a:rPr>
              <a:t>2-Factor Authentication</a:t>
            </a:r>
          </a:p>
        </p:txBody>
      </p:sp>
      <p:sp>
        <p:nvSpPr>
          <p:cNvPr id="68" name="Arrow: Right 67">
            <a:extLst>
              <a:ext uri="{FF2B5EF4-FFF2-40B4-BE49-F238E27FC236}">
                <a16:creationId xmlns:a16="http://schemas.microsoft.com/office/drawing/2014/main" id="{C74882E0-71DA-427E-93B2-BDD6A4F6057F}"/>
              </a:ext>
            </a:extLst>
          </p:cNvPr>
          <p:cNvSpPr/>
          <p:nvPr/>
        </p:nvSpPr>
        <p:spPr>
          <a:xfrm>
            <a:off x="7599887" y="4527241"/>
            <a:ext cx="570035" cy="54494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0780A975-5607-42EF-A9BC-20A4682D750B}"/>
              </a:ext>
            </a:extLst>
          </p:cNvPr>
          <p:cNvGrpSpPr/>
          <p:nvPr/>
        </p:nvGrpSpPr>
        <p:grpSpPr>
          <a:xfrm>
            <a:off x="8581108" y="1551829"/>
            <a:ext cx="914400" cy="914400"/>
            <a:chOff x="7458310" y="1943676"/>
            <a:chExt cx="914400" cy="914400"/>
          </a:xfrm>
        </p:grpSpPr>
        <p:sp>
          <p:nvSpPr>
            <p:cNvPr id="54" name="Oval 53">
              <a:extLst>
                <a:ext uri="{FF2B5EF4-FFF2-40B4-BE49-F238E27FC236}">
                  <a16:creationId xmlns:a16="http://schemas.microsoft.com/office/drawing/2014/main" id="{095B6A3D-AD66-48C5-B703-DD26FA082A89}"/>
                </a:ext>
              </a:extLst>
            </p:cNvPr>
            <p:cNvSpPr/>
            <p:nvPr/>
          </p:nvSpPr>
          <p:spPr>
            <a:xfrm>
              <a:off x="7458310" y="1943676"/>
              <a:ext cx="914400" cy="914400"/>
            </a:xfrm>
            <a:prstGeom prst="ellipse">
              <a:avLst/>
            </a:prstGeom>
            <a:solidFill>
              <a:schemeClr val="bg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See the source image">
              <a:extLst>
                <a:ext uri="{FF2B5EF4-FFF2-40B4-BE49-F238E27FC236}">
                  <a16:creationId xmlns:a16="http://schemas.microsoft.com/office/drawing/2014/main" id="{343412E2-3312-4E1B-B00D-5CDBEE234674}"/>
                </a:ext>
              </a:extLst>
            </p:cNvPr>
            <p:cNvPicPr>
              <a:picLocks noChangeAspect="1" noChangeArrowheads="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7554" y="2142891"/>
              <a:ext cx="463436" cy="5471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5" name="Group 264">
            <a:extLst>
              <a:ext uri="{FF2B5EF4-FFF2-40B4-BE49-F238E27FC236}">
                <a16:creationId xmlns:a16="http://schemas.microsoft.com/office/drawing/2014/main" id="{DEE535DD-4828-430D-A3CC-887F1C4F8352}"/>
              </a:ext>
            </a:extLst>
          </p:cNvPr>
          <p:cNvGrpSpPr/>
          <p:nvPr/>
        </p:nvGrpSpPr>
        <p:grpSpPr>
          <a:xfrm>
            <a:off x="6619150" y="4412746"/>
            <a:ext cx="914400" cy="914400"/>
            <a:chOff x="5477546" y="4423622"/>
            <a:chExt cx="914400" cy="914400"/>
          </a:xfrm>
        </p:grpSpPr>
        <p:sp>
          <p:nvSpPr>
            <p:cNvPr id="66" name="Oval 65">
              <a:extLst>
                <a:ext uri="{FF2B5EF4-FFF2-40B4-BE49-F238E27FC236}">
                  <a16:creationId xmlns:a16="http://schemas.microsoft.com/office/drawing/2014/main" id="{170F1780-5E01-4737-831B-2D58C554F991}"/>
                </a:ext>
              </a:extLst>
            </p:cNvPr>
            <p:cNvSpPr/>
            <p:nvPr/>
          </p:nvSpPr>
          <p:spPr>
            <a:xfrm>
              <a:off x="5477546" y="4423622"/>
              <a:ext cx="914400" cy="9144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See the source image">
              <a:extLst>
                <a:ext uri="{FF2B5EF4-FFF2-40B4-BE49-F238E27FC236}">
                  <a16:creationId xmlns:a16="http://schemas.microsoft.com/office/drawing/2014/main" id="{1F56EB88-6F0B-4203-B03C-BE99582890CE}"/>
                </a:ext>
              </a:extLst>
            </p:cNvPr>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5691281" y="4622481"/>
              <a:ext cx="476289" cy="5623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4" name="Group 263">
            <a:extLst>
              <a:ext uri="{FF2B5EF4-FFF2-40B4-BE49-F238E27FC236}">
                <a16:creationId xmlns:a16="http://schemas.microsoft.com/office/drawing/2014/main" id="{47E11727-EB56-4633-ADBF-8D0D70695B43}"/>
              </a:ext>
            </a:extLst>
          </p:cNvPr>
          <p:cNvGrpSpPr/>
          <p:nvPr/>
        </p:nvGrpSpPr>
        <p:grpSpPr>
          <a:xfrm>
            <a:off x="5023688" y="4414006"/>
            <a:ext cx="914400" cy="914400"/>
            <a:chOff x="3882084" y="4434213"/>
            <a:chExt cx="914400" cy="914400"/>
          </a:xfrm>
        </p:grpSpPr>
        <p:sp>
          <p:nvSpPr>
            <p:cNvPr id="62" name="Oval 61">
              <a:extLst>
                <a:ext uri="{FF2B5EF4-FFF2-40B4-BE49-F238E27FC236}">
                  <a16:creationId xmlns:a16="http://schemas.microsoft.com/office/drawing/2014/main" id="{422479D7-E001-45A7-A293-554BF82C0049}"/>
                </a:ext>
              </a:extLst>
            </p:cNvPr>
            <p:cNvSpPr/>
            <p:nvPr/>
          </p:nvSpPr>
          <p:spPr>
            <a:xfrm>
              <a:off x="3882084" y="4434213"/>
              <a:ext cx="914400" cy="9144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lose up of a logo&#10;&#10;Description automatically generated">
              <a:extLst>
                <a:ext uri="{FF2B5EF4-FFF2-40B4-BE49-F238E27FC236}">
                  <a16:creationId xmlns:a16="http://schemas.microsoft.com/office/drawing/2014/main" id="{525B448D-0BDE-45AA-A0EC-DF933A54CC14}"/>
                </a:ext>
              </a:extLst>
            </p:cNvPr>
            <p:cNvPicPr>
              <a:picLocks noChangeAspect="1"/>
            </p:cNvPicPr>
            <p:nvPr/>
          </p:nvPicPr>
          <p:blipFill>
            <a:blip r:embed="rId12" cstate="print">
              <a:biLevel thresh="75000"/>
              <a:extLst>
                <a:ext uri="{28A0092B-C50C-407E-A947-70E740481C1C}">
                  <a14:useLocalDpi xmlns:a14="http://schemas.microsoft.com/office/drawing/2010/main" val="0"/>
                </a:ext>
              </a:extLst>
            </a:blip>
            <a:stretch>
              <a:fillRect/>
            </a:stretch>
          </p:blipFill>
          <p:spPr>
            <a:xfrm>
              <a:off x="4040139" y="4610362"/>
              <a:ext cx="598290" cy="598290"/>
            </a:xfrm>
            <a:prstGeom prst="rect">
              <a:avLst/>
            </a:prstGeom>
          </p:spPr>
        </p:pic>
      </p:grpSp>
      <p:sp>
        <p:nvSpPr>
          <p:cNvPr id="50" name="TextBox 49">
            <a:extLst>
              <a:ext uri="{FF2B5EF4-FFF2-40B4-BE49-F238E27FC236}">
                <a16:creationId xmlns:a16="http://schemas.microsoft.com/office/drawing/2014/main" id="{D61172FF-6899-4E57-A782-8153B0815493}"/>
              </a:ext>
            </a:extLst>
          </p:cNvPr>
          <p:cNvSpPr txBox="1"/>
          <p:nvPr/>
        </p:nvSpPr>
        <p:spPr>
          <a:xfrm>
            <a:off x="731" y="1253747"/>
            <a:ext cx="2594895" cy="584775"/>
          </a:xfrm>
          <a:prstGeom prst="rect">
            <a:avLst/>
          </a:prstGeom>
          <a:noFill/>
        </p:spPr>
        <p:txBody>
          <a:bodyPr wrap="square" lIns="0" rtlCol="0">
            <a:spAutoFit/>
          </a:bodyPr>
          <a:lstStyle/>
          <a:p>
            <a:pPr algn="ctr"/>
            <a:r>
              <a:rPr lang="en-US" sz="1600">
                <a:solidFill>
                  <a:schemeClr val="tx2"/>
                </a:solidFill>
              </a:rPr>
              <a:t>Improving the </a:t>
            </a:r>
            <a:br>
              <a:rPr lang="en-US" sz="1600">
                <a:solidFill>
                  <a:schemeClr val="tx2"/>
                </a:solidFill>
              </a:rPr>
            </a:br>
            <a:r>
              <a:rPr lang="en-US" sz="1600">
                <a:solidFill>
                  <a:schemeClr val="tx2"/>
                </a:solidFill>
              </a:rPr>
              <a:t>Customer Experience</a:t>
            </a:r>
          </a:p>
        </p:txBody>
      </p:sp>
      <p:cxnSp>
        <p:nvCxnSpPr>
          <p:cNvPr id="24" name="Straight Arrow Connector 23">
            <a:extLst>
              <a:ext uri="{FF2B5EF4-FFF2-40B4-BE49-F238E27FC236}">
                <a16:creationId xmlns:a16="http://schemas.microsoft.com/office/drawing/2014/main" id="{8DC5CFB7-8455-4070-B6EB-72EA28EED2A8}"/>
              </a:ext>
            </a:extLst>
          </p:cNvPr>
          <p:cNvCxnSpPr/>
          <p:nvPr/>
        </p:nvCxnSpPr>
        <p:spPr>
          <a:xfrm>
            <a:off x="1762056" y="2267599"/>
            <a:ext cx="731520" cy="0"/>
          </a:xfrm>
          <a:prstGeom prst="straightConnector1">
            <a:avLst/>
          </a:prstGeom>
          <a:ln w="38100">
            <a:solidFill>
              <a:schemeClr val="accent3"/>
            </a:solidFill>
            <a:prstDash val="sysDot"/>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1190455-BC59-47AA-8830-7D876336C707}"/>
              </a:ext>
            </a:extLst>
          </p:cNvPr>
          <p:cNvCxnSpPr>
            <a:cxnSpLocks/>
          </p:cNvCxnSpPr>
          <p:nvPr/>
        </p:nvCxnSpPr>
        <p:spPr>
          <a:xfrm>
            <a:off x="1306993" y="2936758"/>
            <a:ext cx="2620" cy="804062"/>
          </a:xfrm>
          <a:prstGeom prst="straightConnector1">
            <a:avLst/>
          </a:prstGeom>
          <a:ln w="38100">
            <a:solidFill>
              <a:schemeClr val="tx2"/>
            </a:solidFill>
            <a:prstDash val="sysDot"/>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F5E2123-2912-4B72-872A-927D09B28CA6}"/>
              </a:ext>
            </a:extLst>
          </p:cNvPr>
          <p:cNvSpPr/>
          <p:nvPr/>
        </p:nvSpPr>
        <p:spPr>
          <a:xfrm>
            <a:off x="2603252" y="1221238"/>
            <a:ext cx="642031" cy="45875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F763B37-807D-482E-8818-54DE3E27AA57}"/>
              </a:ext>
            </a:extLst>
          </p:cNvPr>
          <p:cNvSpPr txBox="1"/>
          <p:nvPr/>
        </p:nvSpPr>
        <p:spPr>
          <a:xfrm rot="16200000">
            <a:off x="628269" y="3349706"/>
            <a:ext cx="4567281" cy="310341"/>
          </a:xfrm>
          <a:prstGeom prst="rect">
            <a:avLst/>
          </a:prstGeom>
          <a:noFill/>
        </p:spPr>
        <p:txBody>
          <a:bodyPr wrap="square" lIns="0" rtlCol="0">
            <a:spAutoFit/>
          </a:bodyPr>
          <a:lstStyle/>
          <a:p>
            <a:pPr algn="ctr">
              <a:lnSpc>
                <a:spcPts val="1700"/>
              </a:lnSpc>
            </a:pPr>
            <a:r>
              <a:rPr lang="en-US" sz="1600">
                <a:solidFill>
                  <a:schemeClr val="bg1"/>
                </a:solidFill>
              </a:rPr>
              <a:t>High Grade 5-Levels of  Security</a:t>
            </a:r>
          </a:p>
        </p:txBody>
      </p:sp>
      <p:sp>
        <p:nvSpPr>
          <p:cNvPr id="73" name="TextBox 72">
            <a:extLst>
              <a:ext uri="{FF2B5EF4-FFF2-40B4-BE49-F238E27FC236}">
                <a16:creationId xmlns:a16="http://schemas.microsoft.com/office/drawing/2014/main" id="{5B9558F6-3470-428D-BC0B-9B6A33E6267F}"/>
              </a:ext>
            </a:extLst>
          </p:cNvPr>
          <p:cNvSpPr txBox="1"/>
          <p:nvPr/>
        </p:nvSpPr>
        <p:spPr>
          <a:xfrm>
            <a:off x="3363743" y="5844120"/>
            <a:ext cx="8692849" cy="492443"/>
          </a:xfrm>
          <a:prstGeom prst="rect">
            <a:avLst/>
          </a:prstGeom>
          <a:noFill/>
        </p:spPr>
        <p:txBody>
          <a:bodyPr wrap="square" lIns="0" rtlCol="0">
            <a:spAutoFit/>
          </a:bodyPr>
          <a:lstStyle/>
          <a:p>
            <a:r>
              <a:rPr lang="en-US" sz="1300">
                <a:solidFill>
                  <a:schemeClr val="bg2"/>
                </a:solidFill>
              </a:rPr>
              <a:t>CUSTOMER BENEFITS:</a:t>
            </a:r>
          </a:p>
          <a:p>
            <a:r>
              <a:rPr lang="en-US" sz="1300"/>
              <a:t>●</a:t>
            </a:r>
            <a:r>
              <a:rPr lang="en-US" sz="1300">
                <a:solidFill>
                  <a:schemeClr val="bg2"/>
                </a:solidFill>
              </a:rPr>
              <a:t> Globally consistent </a:t>
            </a:r>
            <a:r>
              <a:rPr lang="en-US" sz="1300"/>
              <a:t>●</a:t>
            </a:r>
            <a:r>
              <a:rPr lang="en-US" sz="1300">
                <a:solidFill>
                  <a:schemeClr val="bg2"/>
                </a:solidFill>
              </a:rPr>
              <a:t> Faster access </a:t>
            </a:r>
            <a:r>
              <a:rPr lang="en-US" sz="1300"/>
              <a:t>●</a:t>
            </a:r>
            <a:r>
              <a:rPr lang="en-US" sz="1300">
                <a:solidFill>
                  <a:schemeClr val="bg2"/>
                </a:solidFill>
              </a:rPr>
              <a:t> Only one PIN number to remember for all PIN locations</a:t>
            </a:r>
          </a:p>
        </p:txBody>
      </p:sp>
      <p:sp>
        <p:nvSpPr>
          <p:cNvPr id="74" name="TextBox 73">
            <a:extLst>
              <a:ext uri="{FF2B5EF4-FFF2-40B4-BE49-F238E27FC236}">
                <a16:creationId xmlns:a16="http://schemas.microsoft.com/office/drawing/2014/main" id="{88741698-5BA9-4EEA-8A18-5F8380828F19}"/>
              </a:ext>
            </a:extLst>
          </p:cNvPr>
          <p:cNvSpPr txBox="1"/>
          <p:nvPr/>
        </p:nvSpPr>
        <p:spPr>
          <a:xfrm>
            <a:off x="3451307" y="4095487"/>
            <a:ext cx="1814218" cy="307777"/>
          </a:xfrm>
          <a:prstGeom prst="rect">
            <a:avLst/>
          </a:prstGeom>
          <a:noFill/>
        </p:spPr>
        <p:txBody>
          <a:bodyPr wrap="square" lIns="0" rtlCol="0">
            <a:spAutoFit/>
          </a:bodyPr>
          <a:lstStyle/>
          <a:p>
            <a:r>
              <a:rPr lang="en-US" sz="1400" spc="300">
                <a:solidFill>
                  <a:schemeClr val="bg1"/>
                </a:solidFill>
              </a:rPr>
              <a:t>EACH VISIT…</a:t>
            </a:r>
          </a:p>
        </p:txBody>
      </p:sp>
      <p:sp>
        <p:nvSpPr>
          <p:cNvPr id="79" name="TextBox 78">
            <a:extLst>
              <a:ext uri="{FF2B5EF4-FFF2-40B4-BE49-F238E27FC236}">
                <a16:creationId xmlns:a16="http://schemas.microsoft.com/office/drawing/2014/main" id="{4C512923-DB34-4515-928C-C8B809B574EE}"/>
              </a:ext>
            </a:extLst>
          </p:cNvPr>
          <p:cNvSpPr txBox="1"/>
          <p:nvPr/>
        </p:nvSpPr>
        <p:spPr>
          <a:xfrm>
            <a:off x="165187" y="4094953"/>
            <a:ext cx="2311780" cy="307777"/>
          </a:xfrm>
          <a:prstGeom prst="rect">
            <a:avLst/>
          </a:prstGeom>
          <a:noFill/>
        </p:spPr>
        <p:txBody>
          <a:bodyPr wrap="square" lIns="0" rtlCol="0">
            <a:spAutoFit/>
          </a:bodyPr>
          <a:lstStyle/>
          <a:p>
            <a:pPr algn="ctr"/>
            <a:r>
              <a:rPr lang="en-US" sz="1400" spc="300">
                <a:solidFill>
                  <a:schemeClr val="bg1"/>
                </a:solidFill>
              </a:rPr>
              <a:t>ONE TIME ONLY</a:t>
            </a:r>
          </a:p>
        </p:txBody>
      </p:sp>
      <p:pic>
        <p:nvPicPr>
          <p:cNvPr id="80" name="Picture 2" descr="See the source image">
            <a:extLst>
              <a:ext uri="{FF2B5EF4-FFF2-40B4-BE49-F238E27FC236}">
                <a16:creationId xmlns:a16="http://schemas.microsoft.com/office/drawing/2014/main" id="{15303DEB-9A74-4659-8C8D-CF9642E205B9}"/>
              </a:ext>
            </a:extLst>
          </p:cNvPr>
          <p:cNvPicPr>
            <a:picLocks noChangeAspect="1" noChangeArrowheads="1"/>
          </p:cNvPicPr>
          <p:nvPr/>
        </p:nvPicPr>
        <p:blipFill>
          <a:blip r:embed="rId13" cstate="print">
            <a:lum bright="70000" contrast="-70000"/>
            <a:extLst>
              <a:ext uri="{BEBA8EAE-BF5A-486C-A8C5-ECC9F3942E4B}">
                <a14:imgProps xmlns:a14="http://schemas.microsoft.com/office/drawing/2010/main">
                  <a14:imgLayer r:embed="rId1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682324" y="1313531"/>
            <a:ext cx="463436" cy="54715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See the source image">
            <a:extLst>
              <a:ext uri="{FF2B5EF4-FFF2-40B4-BE49-F238E27FC236}">
                <a16:creationId xmlns:a16="http://schemas.microsoft.com/office/drawing/2014/main" id="{4EBA318A-F6A9-4976-A791-798C1451CFD7}"/>
              </a:ext>
            </a:extLst>
          </p:cNvPr>
          <p:cNvPicPr>
            <a:picLocks noChangeAspect="1" noChangeArrowheads="1"/>
          </p:cNvPicPr>
          <p:nvPr/>
        </p:nvPicPr>
        <p:blipFill>
          <a:blip r:embed="rId13" cstate="print">
            <a:lum bright="70000" contrast="-70000"/>
            <a:extLst>
              <a:ext uri="{BEBA8EAE-BF5A-486C-A8C5-ECC9F3942E4B}">
                <a14:imgProps xmlns:a14="http://schemas.microsoft.com/office/drawing/2010/main">
                  <a14:imgLayer r:embed="rId1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699872" y="5156836"/>
            <a:ext cx="463436" cy="547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9781A8EF-F88A-45BA-B06A-9BFCFD92C69E}"/>
              </a:ext>
            </a:extLst>
          </p:cNvPr>
          <p:cNvSpPr txBox="1">
            <a:spLocks/>
          </p:cNvSpPr>
          <p:nvPr/>
        </p:nvSpPr>
        <p:spPr>
          <a:xfrm>
            <a:off x="337930" y="189476"/>
            <a:ext cx="11512963" cy="381806"/>
          </a:xfrm>
          <a:prstGeom prst="rect">
            <a:avLst/>
          </a:prstGeom>
        </p:spPr>
        <p:txBody>
          <a:bodyPr vert="horz" lIns="0" tIns="0" rIns="0" bIns="0" rtlCol="0" anchor="t" anchorCtr="0">
            <a:noAutofit/>
          </a:bodyPr>
          <a:lstStyle>
            <a:lvl1pPr algn="l" defTabSz="914126" rtl="0" eaLnBrk="1" latinLnBrk="0" hangingPunct="1">
              <a:lnSpc>
                <a:spcPct val="90000"/>
              </a:lnSpc>
              <a:spcBef>
                <a:spcPct val="0"/>
              </a:spcBef>
              <a:buNone/>
              <a:defRPr sz="2400" b="1" kern="1200" spc="-30" baseline="0">
                <a:solidFill>
                  <a:schemeClr val="tx1"/>
                </a:solidFill>
                <a:latin typeface="+mj-lt"/>
                <a:ea typeface="+mj-ea"/>
                <a:cs typeface="+mj-cs"/>
              </a:defRPr>
            </a:lvl1pPr>
          </a:lstStyle>
          <a:p>
            <a:r>
              <a:rPr lang="en-IN">
                <a:solidFill>
                  <a:schemeClr val="tx1">
                    <a:lumMod val="75000"/>
                    <a:lumOff val="25000"/>
                  </a:schemeClr>
                </a:solidFill>
                <a:latin typeface="+mn-lt"/>
              </a:rPr>
              <a:t>IMPORTANT DATES</a:t>
            </a:r>
            <a:endParaRPr lang="en-IN">
              <a:latin typeface="+mn-lt"/>
            </a:endParaRPr>
          </a:p>
        </p:txBody>
      </p:sp>
      <p:cxnSp>
        <p:nvCxnSpPr>
          <p:cNvPr id="57" name="Straight Connector 56">
            <a:extLst>
              <a:ext uri="{FF2B5EF4-FFF2-40B4-BE49-F238E27FC236}">
                <a16:creationId xmlns:a16="http://schemas.microsoft.com/office/drawing/2014/main" id="{BD5FA9F0-1740-9B4B-8127-82086823D37C}"/>
              </a:ext>
            </a:extLst>
          </p:cNvPr>
          <p:cNvCxnSpPr/>
          <p:nvPr/>
        </p:nvCxnSpPr>
        <p:spPr>
          <a:xfrm>
            <a:off x="139335" y="2830817"/>
            <a:ext cx="11887200" cy="0"/>
          </a:xfrm>
          <a:prstGeom prst="line">
            <a:avLst/>
          </a:prstGeom>
          <a:ln w="76200">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103DB191-4FA9-C644-A40A-C905BE5587BF}"/>
              </a:ext>
            </a:extLst>
          </p:cNvPr>
          <p:cNvSpPr/>
          <p:nvPr/>
        </p:nvSpPr>
        <p:spPr>
          <a:xfrm>
            <a:off x="489107" y="2738883"/>
            <a:ext cx="182880" cy="18288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E1D3CDD0-B44E-E744-9A97-72C2BC35D005}"/>
              </a:ext>
            </a:extLst>
          </p:cNvPr>
          <p:cNvCxnSpPr/>
          <p:nvPr/>
        </p:nvCxnSpPr>
        <p:spPr>
          <a:xfrm>
            <a:off x="584901" y="2020243"/>
            <a:ext cx="0" cy="548640"/>
          </a:xfrm>
          <a:prstGeom prst="line">
            <a:avLst/>
          </a:prstGeom>
          <a:ln w="381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EE35E032-B725-AA41-8E1E-154B252180B8}"/>
              </a:ext>
            </a:extLst>
          </p:cNvPr>
          <p:cNvSpPr/>
          <p:nvPr/>
        </p:nvSpPr>
        <p:spPr>
          <a:xfrm>
            <a:off x="1166392" y="918590"/>
            <a:ext cx="278675" cy="282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61" name="Rectangle 60">
            <a:extLst>
              <a:ext uri="{FF2B5EF4-FFF2-40B4-BE49-F238E27FC236}">
                <a16:creationId xmlns:a16="http://schemas.microsoft.com/office/drawing/2014/main" id="{69D95737-578E-AE4E-A6F6-44561DAA3D59}"/>
              </a:ext>
            </a:extLst>
          </p:cNvPr>
          <p:cNvSpPr/>
          <p:nvPr/>
        </p:nvSpPr>
        <p:spPr>
          <a:xfrm>
            <a:off x="1445069" y="918590"/>
            <a:ext cx="3597155" cy="2820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AVAILABLE NOW</a:t>
            </a:r>
          </a:p>
        </p:txBody>
      </p:sp>
      <p:sp>
        <p:nvSpPr>
          <p:cNvPr id="62" name="Oval 61">
            <a:extLst>
              <a:ext uri="{FF2B5EF4-FFF2-40B4-BE49-F238E27FC236}">
                <a16:creationId xmlns:a16="http://schemas.microsoft.com/office/drawing/2014/main" id="{8C7A4BEE-7543-C94A-852F-694152EEE3C6}"/>
              </a:ext>
            </a:extLst>
          </p:cNvPr>
          <p:cNvSpPr/>
          <p:nvPr/>
        </p:nvSpPr>
        <p:spPr>
          <a:xfrm>
            <a:off x="118992" y="1038060"/>
            <a:ext cx="914400" cy="914400"/>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2841DB5-ABCF-3740-BAF7-FA9559A246CE}"/>
              </a:ext>
            </a:extLst>
          </p:cNvPr>
          <p:cNvSpPr/>
          <p:nvPr/>
        </p:nvSpPr>
        <p:spPr>
          <a:xfrm>
            <a:off x="210432" y="1129500"/>
            <a:ext cx="731520" cy="731520"/>
          </a:xfrm>
          <a:prstGeom prst="ellips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C215DE2-CA8D-6547-99B7-6B1759C6ED30}"/>
              </a:ext>
            </a:extLst>
          </p:cNvPr>
          <p:cNvSpPr/>
          <p:nvPr/>
        </p:nvSpPr>
        <p:spPr>
          <a:xfrm>
            <a:off x="310581" y="1230581"/>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7E37CDE-233D-3D4D-BC06-668E5E541573}"/>
              </a:ext>
            </a:extLst>
          </p:cNvPr>
          <p:cNvSpPr/>
          <p:nvPr/>
        </p:nvSpPr>
        <p:spPr>
          <a:xfrm>
            <a:off x="1074955" y="1201773"/>
            <a:ext cx="4067419" cy="1092607"/>
          </a:xfrm>
          <a:prstGeom prst="rect">
            <a:avLst/>
          </a:prstGeom>
        </p:spPr>
        <p:txBody>
          <a:bodyPr wrap="square">
            <a:spAutoFit/>
          </a:bodyPr>
          <a:lstStyle/>
          <a:p>
            <a:pPr>
              <a:spcAft>
                <a:spcPts val="600"/>
              </a:spcAft>
            </a:pPr>
            <a:r>
              <a:rPr lang="en-US" sz="1200">
                <a:latin typeface="Arial" panose="020B0604020202020204" pitchFamily="34" charset="0"/>
                <a:cs typeface="Arial" panose="020B0604020202020204" pitchFamily="34" charset="0"/>
              </a:rPr>
              <a:t>Set up your Security Profile in the Equinix Customer Portal today!</a:t>
            </a:r>
          </a:p>
          <a:p>
            <a:pPr>
              <a:spcAft>
                <a:spcPts val="600"/>
              </a:spcAft>
            </a:pPr>
            <a:r>
              <a:rPr lang="en-US" sz="1200">
                <a:latin typeface="Arial" panose="020B0604020202020204" pitchFamily="34" charset="0"/>
                <a:cs typeface="Arial" panose="020B0604020202020204" pitchFamily="34" charset="0"/>
              </a:rPr>
              <a:t>During set up, you will select a new, global 6-digit PIN to replace location specific 4-,5- or 6-digit PINs and receive a QR code to scan for easier access.</a:t>
            </a:r>
          </a:p>
        </p:txBody>
      </p:sp>
      <p:sp>
        <p:nvSpPr>
          <p:cNvPr id="66" name="Oval 65">
            <a:extLst>
              <a:ext uri="{FF2B5EF4-FFF2-40B4-BE49-F238E27FC236}">
                <a16:creationId xmlns:a16="http://schemas.microsoft.com/office/drawing/2014/main" id="{C41095B9-9076-3041-A114-B6568323F018}"/>
              </a:ext>
            </a:extLst>
          </p:cNvPr>
          <p:cNvSpPr/>
          <p:nvPr/>
        </p:nvSpPr>
        <p:spPr>
          <a:xfrm>
            <a:off x="1298878" y="2738883"/>
            <a:ext cx="182880" cy="18288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F337FFB8-78C9-BF4A-8000-595AA0CB5381}"/>
              </a:ext>
            </a:extLst>
          </p:cNvPr>
          <p:cNvCxnSpPr/>
          <p:nvPr/>
        </p:nvCxnSpPr>
        <p:spPr>
          <a:xfrm>
            <a:off x="1377255" y="3156711"/>
            <a:ext cx="0" cy="548640"/>
          </a:xfrm>
          <a:prstGeom prst="line">
            <a:avLst/>
          </a:prstGeom>
          <a:ln w="381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F1F3B7C1-BD32-BB48-B7A9-67422DC2E40F}"/>
              </a:ext>
            </a:extLst>
          </p:cNvPr>
          <p:cNvSpPr/>
          <p:nvPr/>
        </p:nvSpPr>
        <p:spPr>
          <a:xfrm>
            <a:off x="920055" y="3761373"/>
            <a:ext cx="914400" cy="914400"/>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34A80397-CC59-6546-8FFF-9E8DA01DD9FA}"/>
              </a:ext>
            </a:extLst>
          </p:cNvPr>
          <p:cNvSpPr/>
          <p:nvPr/>
        </p:nvSpPr>
        <p:spPr>
          <a:xfrm>
            <a:off x="1011495" y="3852813"/>
            <a:ext cx="731520" cy="731520"/>
          </a:xfrm>
          <a:prstGeom prst="ellips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5BE67BD-44A7-9841-9088-180ABD2DD09C}"/>
              </a:ext>
            </a:extLst>
          </p:cNvPr>
          <p:cNvSpPr/>
          <p:nvPr/>
        </p:nvSpPr>
        <p:spPr>
          <a:xfrm>
            <a:off x="1111644" y="3953894"/>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1F8ADA4-C1C0-704C-8158-D281FB86E3F9}"/>
              </a:ext>
            </a:extLst>
          </p:cNvPr>
          <p:cNvSpPr/>
          <p:nvPr/>
        </p:nvSpPr>
        <p:spPr>
          <a:xfrm>
            <a:off x="2031104" y="3276776"/>
            <a:ext cx="278675" cy="282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72" name="Rectangle 71">
            <a:extLst>
              <a:ext uri="{FF2B5EF4-FFF2-40B4-BE49-F238E27FC236}">
                <a16:creationId xmlns:a16="http://schemas.microsoft.com/office/drawing/2014/main" id="{D86C4F4F-AB47-4745-983E-ED78F6AE8B62}"/>
              </a:ext>
            </a:extLst>
          </p:cNvPr>
          <p:cNvSpPr/>
          <p:nvPr/>
        </p:nvSpPr>
        <p:spPr>
          <a:xfrm>
            <a:off x="2309781" y="3276776"/>
            <a:ext cx="3498719" cy="2859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NOV. 11, 2019</a:t>
            </a:r>
          </a:p>
        </p:txBody>
      </p:sp>
      <p:sp>
        <p:nvSpPr>
          <p:cNvPr id="73" name="Rectangle 72">
            <a:extLst>
              <a:ext uri="{FF2B5EF4-FFF2-40B4-BE49-F238E27FC236}">
                <a16:creationId xmlns:a16="http://schemas.microsoft.com/office/drawing/2014/main" id="{792A8C9A-F907-1A4A-86A6-57B5AA6FED44}"/>
              </a:ext>
            </a:extLst>
          </p:cNvPr>
          <p:cNvSpPr/>
          <p:nvPr/>
        </p:nvSpPr>
        <p:spPr>
          <a:xfrm>
            <a:off x="1939666" y="3568668"/>
            <a:ext cx="3991201" cy="1197123"/>
          </a:xfrm>
          <a:prstGeom prst="rect">
            <a:avLst/>
          </a:prstGeom>
        </p:spPr>
        <p:txBody>
          <a:bodyPr wrap="square">
            <a:spAutoFit/>
          </a:bodyPr>
          <a:lstStyle/>
          <a:p>
            <a:pPr>
              <a:spcAft>
                <a:spcPts val="600"/>
              </a:spcAft>
            </a:pPr>
            <a:r>
              <a:rPr lang="en-US" sz="1200">
                <a:latin typeface="Arial" panose="020B0604020202020204" pitchFamily="34" charset="0"/>
                <a:cs typeface="Arial" panose="020B0604020202020204" pitchFamily="34" charset="0"/>
              </a:rPr>
              <a:t>New QR codes and global 6-digit PINs* go live in select </a:t>
            </a:r>
            <a:r>
              <a:rPr lang="en-US" sz="1200" b="1">
                <a:latin typeface="Arial" panose="020B0604020202020204" pitchFamily="34" charset="0"/>
                <a:cs typeface="Arial" panose="020B0604020202020204" pitchFamily="34" charset="0"/>
              </a:rPr>
              <a:t>Washington D.C.</a:t>
            </a:r>
            <a:r>
              <a:rPr lang="en-US" sz="1200">
                <a:latin typeface="Arial" panose="020B0604020202020204" pitchFamily="34" charset="0"/>
                <a:cs typeface="Arial" panose="020B0604020202020204" pitchFamily="34" charset="0"/>
              </a:rPr>
              <a:t>, </a:t>
            </a:r>
            <a:r>
              <a:rPr lang="en-US" sz="1200" b="1">
                <a:latin typeface="Arial" panose="020B0604020202020204" pitchFamily="34" charset="0"/>
                <a:cs typeface="Arial" panose="020B0604020202020204" pitchFamily="34" charset="0"/>
              </a:rPr>
              <a:t>London </a:t>
            </a:r>
            <a:r>
              <a:rPr lang="en-US" sz="1200">
                <a:latin typeface="Arial" panose="020B0604020202020204" pitchFamily="34" charset="0"/>
                <a:cs typeface="Arial" panose="020B0604020202020204" pitchFamily="34" charset="0"/>
              </a:rPr>
              <a:t>and </a:t>
            </a:r>
            <a:r>
              <a:rPr lang="en-US" sz="1200" b="1">
                <a:latin typeface="Arial" panose="020B0604020202020204" pitchFamily="34" charset="0"/>
                <a:cs typeface="Arial" panose="020B0604020202020204" pitchFamily="34" charset="0"/>
              </a:rPr>
              <a:t>Singapore </a:t>
            </a:r>
            <a:r>
              <a:rPr lang="en-US" sz="1200">
                <a:latin typeface="Arial" panose="020B0604020202020204" pitchFamily="34" charset="0"/>
                <a:cs typeface="Arial" panose="020B0604020202020204" pitchFamily="34" charset="0"/>
              </a:rPr>
              <a:t>IBXs:</a:t>
            </a:r>
          </a:p>
          <a:p>
            <a:pPr>
              <a:lnSpc>
                <a:spcPts val="1300"/>
              </a:lnSpc>
              <a:spcAft>
                <a:spcPts val="600"/>
              </a:spcAft>
            </a:pPr>
            <a:r>
              <a:rPr lang="en-US" sz="1200" b="1">
                <a:solidFill>
                  <a:schemeClr val="accent3"/>
                </a:solidFill>
                <a:cs typeface="Arial" panose="020B0604020202020204" pitchFamily="34" charset="0"/>
              </a:rPr>
              <a:t>AMER</a:t>
            </a:r>
            <a:r>
              <a:rPr lang="en-US" sz="1200">
                <a:solidFill>
                  <a:schemeClr val="accent3"/>
                </a:solidFill>
                <a:cs typeface="Arial" panose="020B0604020202020204" pitchFamily="34" charset="0"/>
              </a:rPr>
              <a:t> </a:t>
            </a:r>
            <a:r>
              <a:rPr lang="en-US" sz="1200"/>
              <a:t>DC1, DC2, DC4, DC5, DC6, DC11</a:t>
            </a:r>
          </a:p>
          <a:p>
            <a:pPr>
              <a:lnSpc>
                <a:spcPts val="1300"/>
              </a:lnSpc>
              <a:spcAft>
                <a:spcPts val="600"/>
              </a:spcAft>
            </a:pPr>
            <a:r>
              <a:rPr lang="en-US" sz="1200" b="1">
                <a:solidFill>
                  <a:schemeClr val="accent3"/>
                </a:solidFill>
                <a:cs typeface="Arial" panose="020B0604020202020204" pitchFamily="34" charset="0"/>
              </a:rPr>
              <a:t>EMEA</a:t>
            </a:r>
            <a:r>
              <a:rPr lang="en-US" sz="1200" b="1">
                <a:cs typeface="Arial" panose="020B0604020202020204" pitchFamily="34" charset="0"/>
              </a:rPr>
              <a:t> </a:t>
            </a:r>
            <a:r>
              <a:rPr lang="en-US" sz="1200"/>
              <a:t>LD4, LD5, LD6</a:t>
            </a:r>
          </a:p>
          <a:p>
            <a:pPr fontAlgn="t">
              <a:lnSpc>
                <a:spcPts val="1300"/>
              </a:lnSpc>
            </a:pPr>
            <a:r>
              <a:rPr lang="en-US" sz="1200" b="1">
                <a:solidFill>
                  <a:schemeClr val="accent3"/>
                </a:solidFill>
                <a:cs typeface="Arial" panose="020B0604020202020204" pitchFamily="34" charset="0"/>
              </a:rPr>
              <a:t>AP </a:t>
            </a:r>
            <a:r>
              <a:rPr lang="en-US" sz="1200"/>
              <a:t>SG1, SG2, SG3</a:t>
            </a:r>
          </a:p>
        </p:txBody>
      </p:sp>
      <p:sp>
        <p:nvSpPr>
          <p:cNvPr id="74" name="Oval 73">
            <a:extLst>
              <a:ext uri="{FF2B5EF4-FFF2-40B4-BE49-F238E27FC236}">
                <a16:creationId xmlns:a16="http://schemas.microsoft.com/office/drawing/2014/main" id="{1DD91A75-2039-1845-B325-1A71B0960C60}"/>
              </a:ext>
            </a:extLst>
          </p:cNvPr>
          <p:cNvSpPr/>
          <p:nvPr/>
        </p:nvSpPr>
        <p:spPr>
          <a:xfrm>
            <a:off x="6459762" y="2736604"/>
            <a:ext cx="182880" cy="18288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19075680-9779-3948-B7EF-6E8E322049AD}"/>
              </a:ext>
            </a:extLst>
          </p:cNvPr>
          <p:cNvCxnSpPr/>
          <p:nvPr/>
        </p:nvCxnSpPr>
        <p:spPr>
          <a:xfrm>
            <a:off x="6559911" y="2007483"/>
            <a:ext cx="0" cy="548640"/>
          </a:xfrm>
          <a:prstGeom prst="line">
            <a:avLst/>
          </a:prstGeom>
          <a:ln w="381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421CA9FE-C01B-1344-8B10-39856D21B85B}"/>
              </a:ext>
            </a:extLst>
          </p:cNvPr>
          <p:cNvSpPr/>
          <p:nvPr/>
        </p:nvSpPr>
        <p:spPr>
          <a:xfrm>
            <a:off x="7146600" y="905830"/>
            <a:ext cx="278675" cy="282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77" name="Rectangle 76">
            <a:extLst>
              <a:ext uri="{FF2B5EF4-FFF2-40B4-BE49-F238E27FC236}">
                <a16:creationId xmlns:a16="http://schemas.microsoft.com/office/drawing/2014/main" id="{55B941B0-3BC8-9443-9EA3-208A023F0AA2}"/>
              </a:ext>
            </a:extLst>
          </p:cNvPr>
          <p:cNvSpPr/>
          <p:nvPr/>
        </p:nvSpPr>
        <p:spPr>
          <a:xfrm>
            <a:off x="7425275" y="905830"/>
            <a:ext cx="3865502" cy="2820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DEC. 2, 2019</a:t>
            </a:r>
          </a:p>
        </p:txBody>
      </p:sp>
      <p:sp>
        <p:nvSpPr>
          <p:cNvPr id="78" name="Oval 77">
            <a:extLst>
              <a:ext uri="{FF2B5EF4-FFF2-40B4-BE49-F238E27FC236}">
                <a16:creationId xmlns:a16="http://schemas.microsoft.com/office/drawing/2014/main" id="{F7A39678-F2C2-E646-ABDC-475FA1E51D31}"/>
              </a:ext>
            </a:extLst>
          </p:cNvPr>
          <p:cNvSpPr/>
          <p:nvPr/>
        </p:nvSpPr>
        <p:spPr>
          <a:xfrm>
            <a:off x="6094002" y="1025300"/>
            <a:ext cx="914400" cy="914400"/>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32DA863B-AA81-0048-8D7C-1B2F57763428}"/>
              </a:ext>
            </a:extLst>
          </p:cNvPr>
          <p:cNvSpPr/>
          <p:nvPr/>
        </p:nvSpPr>
        <p:spPr>
          <a:xfrm>
            <a:off x="6185442" y="1116740"/>
            <a:ext cx="731520" cy="731520"/>
          </a:xfrm>
          <a:prstGeom prst="ellips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D11CC6F-D653-6F4B-B820-E73376D26C63}"/>
              </a:ext>
            </a:extLst>
          </p:cNvPr>
          <p:cNvSpPr/>
          <p:nvPr/>
        </p:nvSpPr>
        <p:spPr>
          <a:xfrm>
            <a:off x="6285591" y="1217821"/>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5D274C5-066E-164B-BDA2-E1967407A2A4}"/>
              </a:ext>
            </a:extLst>
          </p:cNvPr>
          <p:cNvSpPr/>
          <p:nvPr/>
        </p:nvSpPr>
        <p:spPr>
          <a:xfrm>
            <a:off x="7046450" y="1189013"/>
            <a:ext cx="4348446" cy="1277273"/>
          </a:xfrm>
          <a:prstGeom prst="rect">
            <a:avLst/>
          </a:prstGeom>
        </p:spPr>
        <p:txBody>
          <a:bodyPr wrap="square">
            <a:spAutoFit/>
          </a:bodyPr>
          <a:lstStyle/>
          <a:p>
            <a:pPr>
              <a:spcAft>
                <a:spcPts val="600"/>
              </a:spcAft>
            </a:pPr>
            <a:r>
              <a:rPr lang="en-US" sz="1200">
                <a:latin typeface="Arial" panose="020B0604020202020204" pitchFamily="34" charset="0"/>
                <a:cs typeface="Arial" panose="020B0604020202020204" pitchFamily="34" charset="0"/>
              </a:rPr>
              <a:t>New QR codes and global 6-digit PINs* go live in most IBX locations around the world. (See exceptions below.)</a:t>
            </a:r>
          </a:p>
          <a:p>
            <a:pPr>
              <a:spcAft>
                <a:spcPts val="600"/>
              </a:spcAft>
            </a:pPr>
            <a:r>
              <a:rPr lang="en-US" sz="1200">
                <a:latin typeface="Arial" panose="020B0604020202020204" pitchFamily="34" charset="0"/>
                <a:cs typeface="Arial" panose="020B0604020202020204" pitchFamily="34" charset="0"/>
              </a:rPr>
              <a:t>Customers with permanent IBX access may continue current access methods while adopting the new process until January 6, 2020. At this time the Security Profile creation will be mandatory for IBX Access.</a:t>
            </a:r>
          </a:p>
        </p:txBody>
      </p:sp>
      <p:sp>
        <p:nvSpPr>
          <p:cNvPr id="82" name="TextBox 81">
            <a:extLst>
              <a:ext uri="{FF2B5EF4-FFF2-40B4-BE49-F238E27FC236}">
                <a16:creationId xmlns:a16="http://schemas.microsoft.com/office/drawing/2014/main" id="{5D4F3FF5-BC48-A044-8BA8-0E3C22F665EF}"/>
              </a:ext>
            </a:extLst>
          </p:cNvPr>
          <p:cNvSpPr txBox="1"/>
          <p:nvPr/>
        </p:nvSpPr>
        <p:spPr>
          <a:xfrm>
            <a:off x="8061163" y="3613577"/>
            <a:ext cx="3734587" cy="1200329"/>
          </a:xfrm>
          <a:prstGeom prst="rect">
            <a:avLst/>
          </a:prstGeom>
          <a:noFill/>
        </p:spPr>
        <p:txBody>
          <a:bodyPr wrap="square" lIns="0" rtlCol="0">
            <a:spAutoFit/>
          </a:bodyPr>
          <a:lstStyle/>
          <a:p>
            <a:r>
              <a:rPr lang="en-US" sz="1200">
                <a:latin typeface="Arial" panose="020B0604020202020204" pitchFamily="34" charset="0"/>
                <a:cs typeface="Arial" panose="020B0604020202020204" pitchFamily="34" charset="0"/>
              </a:rPr>
              <a:t>QR codes and new 6-digit PINs* go live in the following locations:</a:t>
            </a:r>
          </a:p>
          <a:p>
            <a:r>
              <a:rPr lang="en-US" sz="1200" b="1">
                <a:solidFill>
                  <a:schemeClr val="accent3"/>
                </a:solidFill>
                <a:latin typeface="Arial" panose="020B0604020202020204" pitchFamily="34" charset="0"/>
                <a:cs typeface="Arial" panose="020B0604020202020204" pitchFamily="34" charset="0"/>
              </a:rPr>
              <a:t>EMEA</a:t>
            </a:r>
            <a:r>
              <a:rPr lang="en-US" sz="1200" b="1">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FI:</a:t>
            </a:r>
            <a:r>
              <a:rPr lang="en-US" sz="1200">
                <a:latin typeface="Arial" panose="020B0604020202020204" pitchFamily="34" charset="0"/>
                <a:cs typeface="Arial" panose="020B0604020202020204" pitchFamily="34" charset="0"/>
              </a:rPr>
              <a:t> HE6 </a:t>
            </a:r>
            <a:r>
              <a:rPr lang="en-US" sz="1200">
                <a:solidFill>
                  <a:schemeClr val="tx2"/>
                </a:solidFill>
                <a:latin typeface="Arial" panose="020B0604020202020204" pitchFamily="34" charset="0"/>
                <a:cs typeface="Arial" panose="020B0604020202020204" pitchFamily="34" charset="0"/>
              </a:rPr>
              <a:t>|</a:t>
            </a:r>
            <a:r>
              <a:rPr lang="en-US" sz="1200">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PL:</a:t>
            </a:r>
            <a:r>
              <a:rPr lang="en-US" sz="1200">
                <a:latin typeface="Arial" panose="020B0604020202020204" pitchFamily="34" charset="0"/>
                <a:cs typeface="Arial" panose="020B0604020202020204" pitchFamily="34" charset="0"/>
              </a:rPr>
              <a:t> WA1, WA2 </a:t>
            </a:r>
            <a:r>
              <a:rPr lang="en-US" sz="1200">
                <a:solidFill>
                  <a:schemeClr val="tx2"/>
                </a:solidFill>
                <a:latin typeface="Arial" panose="020B0604020202020204" pitchFamily="34" charset="0"/>
                <a:cs typeface="Arial" panose="020B0604020202020204" pitchFamily="34" charset="0"/>
              </a:rPr>
              <a:t>|</a:t>
            </a:r>
            <a:r>
              <a:rPr lang="en-US" sz="1200">
                <a:solidFill>
                  <a:schemeClr val="accent3"/>
                </a:solidFill>
                <a:latin typeface="Arial" panose="020B0604020202020204" pitchFamily="34" charset="0"/>
                <a:cs typeface="Arial" panose="020B0604020202020204" pitchFamily="34" charset="0"/>
              </a:rPr>
              <a:t> ES:</a:t>
            </a:r>
            <a:r>
              <a:rPr lang="en-US" sz="1200">
                <a:latin typeface="Arial" panose="020B0604020202020204" pitchFamily="34" charset="0"/>
                <a:cs typeface="Arial" panose="020B0604020202020204" pitchFamily="34" charset="0"/>
              </a:rPr>
              <a:t> BA1, MD1, MD2, SA1</a:t>
            </a:r>
          </a:p>
          <a:p>
            <a:r>
              <a:rPr lang="en-US" sz="1200" b="1">
                <a:solidFill>
                  <a:schemeClr val="accent3"/>
                </a:solidFill>
                <a:latin typeface="Arial" panose="020B0604020202020204" pitchFamily="34" charset="0"/>
                <a:cs typeface="Arial" panose="020B0604020202020204" pitchFamily="34" charset="0"/>
              </a:rPr>
              <a:t>APAC</a:t>
            </a:r>
            <a:r>
              <a:rPr lang="en-US" sz="1200" b="1">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JP:</a:t>
            </a:r>
            <a:r>
              <a:rPr lang="en-US" sz="1200">
                <a:latin typeface="Arial" panose="020B0604020202020204" pitchFamily="34" charset="0"/>
                <a:cs typeface="Arial" panose="020B0604020202020204" pitchFamily="34" charset="0"/>
              </a:rPr>
              <a:t> TY1, TY9, TY10 </a:t>
            </a:r>
            <a:r>
              <a:rPr lang="en-US" sz="1200">
                <a:solidFill>
                  <a:schemeClr val="tx2"/>
                </a:solidFill>
                <a:latin typeface="Arial" panose="020B0604020202020204" pitchFamily="34" charset="0"/>
                <a:cs typeface="Arial" panose="020B0604020202020204" pitchFamily="34" charset="0"/>
              </a:rPr>
              <a:t>|</a:t>
            </a:r>
            <a:r>
              <a:rPr lang="en-US" sz="1200">
                <a:solidFill>
                  <a:schemeClr val="accent3"/>
                </a:solidFill>
                <a:latin typeface="Arial" panose="020B0604020202020204" pitchFamily="34" charset="0"/>
                <a:cs typeface="Arial" panose="020B0604020202020204" pitchFamily="34" charset="0"/>
              </a:rPr>
              <a:t> AU:</a:t>
            </a:r>
            <a:r>
              <a:rPr lang="en-US" sz="1200">
                <a:latin typeface="Arial" panose="020B0604020202020204" pitchFamily="34" charset="0"/>
                <a:cs typeface="Arial" panose="020B0604020202020204" pitchFamily="34" charset="0"/>
              </a:rPr>
              <a:t> SY8, ME5, PE1, AE1, BR1</a:t>
            </a:r>
          </a:p>
        </p:txBody>
      </p:sp>
      <p:sp>
        <p:nvSpPr>
          <p:cNvPr id="83" name="Rectangle 82">
            <a:extLst>
              <a:ext uri="{FF2B5EF4-FFF2-40B4-BE49-F238E27FC236}">
                <a16:creationId xmlns:a16="http://schemas.microsoft.com/office/drawing/2014/main" id="{6CA69A66-E63A-DB44-950C-31F9E04D6C27}"/>
              </a:ext>
            </a:extLst>
          </p:cNvPr>
          <p:cNvSpPr/>
          <p:nvPr/>
        </p:nvSpPr>
        <p:spPr>
          <a:xfrm>
            <a:off x="8061165" y="3322775"/>
            <a:ext cx="278675" cy="282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84" name="Rectangle 83">
            <a:extLst>
              <a:ext uri="{FF2B5EF4-FFF2-40B4-BE49-F238E27FC236}">
                <a16:creationId xmlns:a16="http://schemas.microsoft.com/office/drawing/2014/main" id="{88A33A04-AED8-E44D-839B-14994BC54ECC}"/>
              </a:ext>
            </a:extLst>
          </p:cNvPr>
          <p:cNvSpPr/>
          <p:nvPr/>
        </p:nvSpPr>
        <p:spPr>
          <a:xfrm>
            <a:off x="8339838" y="3322775"/>
            <a:ext cx="3318761" cy="2820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MID 2020</a:t>
            </a:r>
          </a:p>
        </p:txBody>
      </p:sp>
      <p:sp>
        <p:nvSpPr>
          <p:cNvPr id="85" name="Oval 84">
            <a:extLst>
              <a:ext uri="{FF2B5EF4-FFF2-40B4-BE49-F238E27FC236}">
                <a16:creationId xmlns:a16="http://schemas.microsoft.com/office/drawing/2014/main" id="{6E3B6A97-B0D0-EF41-A020-93802413FED4}"/>
              </a:ext>
            </a:extLst>
          </p:cNvPr>
          <p:cNvSpPr/>
          <p:nvPr/>
        </p:nvSpPr>
        <p:spPr>
          <a:xfrm>
            <a:off x="7348708" y="2736604"/>
            <a:ext cx="182880" cy="18288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63D977B9-75BE-C944-B22E-33BB3CDA3FC3}"/>
              </a:ext>
            </a:extLst>
          </p:cNvPr>
          <p:cNvCxnSpPr/>
          <p:nvPr/>
        </p:nvCxnSpPr>
        <p:spPr>
          <a:xfrm>
            <a:off x="7440148" y="3154815"/>
            <a:ext cx="0" cy="548640"/>
          </a:xfrm>
          <a:prstGeom prst="line">
            <a:avLst/>
          </a:prstGeom>
          <a:ln w="381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D3E37981-8C01-1541-971E-8FB69673D92C}"/>
              </a:ext>
            </a:extLst>
          </p:cNvPr>
          <p:cNvSpPr/>
          <p:nvPr/>
        </p:nvSpPr>
        <p:spPr>
          <a:xfrm>
            <a:off x="6985300" y="3768186"/>
            <a:ext cx="914400" cy="914400"/>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66510061-CF1F-8444-9B41-25D9D7FC640B}"/>
              </a:ext>
            </a:extLst>
          </p:cNvPr>
          <p:cNvSpPr/>
          <p:nvPr/>
        </p:nvSpPr>
        <p:spPr>
          <a:xfrm>
            <a:off x="7082122" y="3852134"/>
            <a:ext cx="731520" cy="731520"/>
          </a:xfrm>
          <a:prstGeom prst="ellips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54574447-2DF7-D94C-9220-4BC630749341}"/>
              </a:ext>
            </a:extLst>
          </p:cNvPr>
          <p:cNvSpPr/>
          <p:nvPr/>
        </p:nvSpPr>
        <p:spPr>
          <a:xfrm>
            <a:off x="7182271" y="3953215"/>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32B61457-09AC-9743-B017-9B7E2011F261}"/>
              </a:ext>
            </a:extLst>
          </p:cNvPr>
          <p:cNvSpPr/>
          <p:nvPr/>
        </p:nvSpPr>
        <p:spPr>
          <a:xfrm>
            <a:off x="1080928" y="602163"/>
            <a:ext cx="2165465" cy="338554"/>
          </a:xfrm>
          <a:prstGeom prst="rect">
            <a:avLst/>
          </a:prstGeom>
        </p:spPr>
        <p:txBody>
          <a:bodyPr wrap="none">
            <a:spAutoFit/>
          </a:bodyPr>
          <a:lstStyle/>
          <a:p>
            <a:r>
              <a:rPr lang="en-US" sz="1600" b="1">
                <a:solidFill>
                  <a:schemeClr val="bg2"/>
                </a:solidFill>
                <a:latin typeface="Arial" panose="020B0604020202020204" pitchFamily="34" charset="0"/>
                <a:cs typeface="Arial" panose="020B0604020202020204" pitchFamily="34" charset="0"/>
              </a:rPr>
              <a:t>ECP Security Profile</a:t>
            </a:r>
            <a:endParaRPr lang="en-US" sz="1600">
              <a:solidFill>
                <a:schemeClr val="bg2"/>
              </a:solidFill>
            </a:endParaRPr>
          </a:p>
        </p:txBody>
      </p:sp>
      <p:sp>
        <p:nvSpPr>
          <p:cNvPr id="91" name="Rectangle 90">
            <a:extLst>
              <a:ext uri="{FF2B5EF4-FFF2-40B4-BE49-F238E27FC236}">
                <a16:creationId xmlns:a16="http://schemas.microsoft.com/office/drawing/2014/main" id="{0D15504E-1DA1-884A-B692-8F93AA59F3A3}"/>
              </a:ext>
            </a:extLst>
          </p:cNvPr>
          <p:cNvSpPr/>
          <p:nvPr/>
        </p:nvSpPr>
        <p:spPr>
          <a:xfrm>
            <a:off x="1938357" y="2968492"/>
            <a:ext cx="2903744" cy="338554"/>
          </a:xfrm>
          <a:prstGeom prst="rect">
            <a:avLst/>
          </a:prstGeom>
        </p:spPr>
        <p:txBody>
          <a:bodyPr wrap="none">
            <a:spAutoFit/>
          </a:bodyPr>
          <a:lstStyle/>
          <a:p>
            <a:r>
              <a:rPr lang="en-US" sz="1600" b="1">
                <a:solidFill>
                  <a:schemeClr val="accent4"/>
                </a:solidFill>
                <a:latin typeface="Arial" panose="020B0604020202020204" pitchFamily="34" charset="0"/>
                <a:cs typeface="Arial" panose="020B0604020202020204" pitchFamily="34" charset="0"/>
              </a:rPr>
              <a:t>Early Access – Select Cities</a:t>
            </a:r>
            <a:endParaRPr lang="en-US" sz="1600">
              <a:solidFill>
                <a:schemeClr val="accent4"/>
              </a:solidFill>
            </a:endParaRPr>
          </a:p>
        </p:txBody>
      </p:sp>
      <p:sp>
        <p:nvSpPr>
          <p:cNvPr id="92" name="Rectangle 91">
            <a:extLst>
              <a:ext uri="{FF2B5EF4-FFF2-40B4-BE49-F238E27FC236}">
                <a16:creationId xmlns:a16="http://schemas.microsoft.com/office/drawing/2014/main" id="{A1716726-C9B3-B045-95FE-A74CBCBF51FA}"/>
              </a:ext>
            </a:extLst>
          </p:cNvPr>
          <p:cNvSpPr/>
          <p:nvPr/>
        </p:nvSpPr>
        <p:spPr>
          <a:xfrm>
            <a:off x="7064982" y="599982"/>
            <a:ext cx="1646605" cy="338554"/>
          </a:xfrm>
          <a:prstGeom prst="rect">
            <a:avLst/>
          </a:prstGeom>
        </p:spPr>
        <p:txBody>
          <a:bodyPr wrap="none">
            <a:spAutoFit/>
          </a:bodyPr>
          <a:lstStyle/>
          <a:p>
            <a:r>
              <a:rPr lang="en-US" sz="1600" b="1">
                <a:solidFill>
                  <a:schemeClr val="accent3"/>
                </a:solidFill>
                <a:latin typeface="Arial" panose="020B0604020202020204" pitchFamily="34" charset="0"/>
                <a:cs typeface="Arial" panose="020B0604020202020204" pitchFamily="34" charset="0"/>
              </a:rPr>
              <a:t>Global Go-Live</a:t>
            </a:r>
            <a:endParaRPr lang="en-US" sz="1600"/>
          </a:p>
        </p:txBody>
      </p:sp>
      <p:sp>
        <p:nvSpPr>
          <p:cNvPr id="93" name="Rectangle 92">
            <a:extLst>
              <a:ext uri="{FF2B5EF4-FFF2-40B4-BE49-F238E27FC236}">
                <a16:creationId xmlns:a16="http://schemas.microsoft.com/office/drawing/2014/main" id="{B1808AC1-FF5D-214A-A727-73C287863085}"/>
              </a:ext>
            </a:extLst>
          </p:cNvPr>
          <p:cNvSpPr/>
          <p:nvPr/>
        </p:nvSpPr>
        <p:spPr>
          <a:xfrm>
            <a:off x="7953155" y="2982600"/>
            <a:ext cx="2670796" cy="338554"/>
          </a:xfrm>
          <a:prstGeom prst="rect">
            <a:avLst/>
          </a:prstGeom>
        </p:spPr>
        <p:txBody>
          <a:bodyPr wrap="none">
            <a:spAutoFit/>
          </a:bodyPr>
          <a:lstStyle/>
          <a:p>
            <a:r>
              <a:rPr lang="en-US" sz="1600" b="1">
                <a:solidFill>
                  <a:schemeClr val="accent5"/>
                </a:solidFill>
                <a:latin typeface="Arial" panose="020B0604020202020204" pitchFamily="34" charset="0"/>
                <a:cs typeface="Arial" panose="020B0604020202020204" pitchFamily="34" charset="0"/>
              </a:rPr>
              <a:t>Transformation Complete</a:t>
            </a:r>
            <a:endParaRPr lang="en-US" sz="1600">
              <a:solidFill>
                <a:schemeClr val="accent5"/>
              </a:solidFill>
            </a:endParaRPr>
          </a:p>
        </p:txBody>
      </p:sp>
      <p:sp>
        <p:nvSpPr>
          <p:cNvPr id="94" name="Rectangle 93">
            <a:extLst>
              <a:ext uri="{FF2B5EF4-FFF2-40B4-BE49-F238E27FC236}">
                <a16:creationId xmlns:a16="http://schemas.microsoft.com/office/drawing/2014/main" id="{17337172-5F75-584C-999C-53324C8D1233}"/>
              </a:ext>
            </a:extLst>
          </p:cNvPr>
          <p:cNvSpPr/>
          <p:nvPr/>
        </p:nvSpPr>
        <p:spPr>
          <a:xfrm>
            <a:off x="93840" y="5139128"/>
            <a:ext cx="1517938" cy="307777"/>
          </a:xfrm>
          <a:prstGeom prst="rect">
            <a:avLst/>
          </a:prstGeom>
        </p:spPr>
        <p:txBody>
          <a:bodyPr wrap="square">
            <a:spAutoFit/>
          </a:bodyPr>
          <a:lstStyle/>
          <a:p>
            <a:r>
              <a:rPr lang="en-US" sz="1400" b="1">
                <a:latin typeface="Arial" panose="020B0604020202020204" pitchFamily="34" charset="0"/>
                <a:cs typeface="Arial" panose="020B0604020202020204" pitchFamily="34" charset="0"/>
              </a:rPr>
              <a:t>EXCEPTIONS</a:t>
            </a:r>
            <a:r>
              <a:rPr lang="en-US" sz="1400" i="1">
                <a:cs typeface="Arial" panose="020B0604020202020204" pitchFamily="34" charset="0"/>
              </a:rPr>
              <a:t> </a:t>
            </a:r>
            <a:endParaRPr lang="en-US" sz="1400"/>
          </a:p>
        </p:txBody>
      </p:sp>
      <p:sp>
        <p:nvSpPr>
          <p:cNvPr id="95" name="TextBox 94">
            <a:extLst>
              <a:ext uri="{FF2B5EF4-FFF2-40B4-BE49-F238E27FC236}">
                <a16:creationId xmlns:a16="http://schemas.microsoft.com/office/drawing/2014/main" id="{FEC130EE-6D15-6247-AFE9-D6EAAF6C7F75}"/>
              </a:ext>
            </a:extLst>
          </p:cNvPr>
          <p:cNvSpPr txBox="1"/>
          <p:nvPr/>
        </p:nvSpPr>
        <p:spPr>
          <a:xfrm>
            <a:off x="5621379" y="5489480"/>
            <a:ext cx="3353802" cy="600164"/>
          </a:xfrm>
          <a:prstGeom prst="rect">
            <a:avLst/>
          </a:prstGeom>
          <a:noFill/>
        </p:spPr>
        <p:txBody>
          <a:bodyPr wrap="square" lIns="0" rtlCol="0">
            <a:spAutoFit/>
          </a:bodyPr>
          <a:lstStyle/>
          <a:p>
            <a:r>
              <a:rPr lang="en-US" sz="1100" i="1">
                <a:cs typeface="Arial" panose="020B0604020202020204" pitchFamily="34" charset="0"/>
              </a:rPr>
              <a:t>QR code not available for</a:t>
            </a:r>
          </a:p>
          <a:p>
            <a:r>
              <a:rPr lang="en-US" sz="1100" b="1">
                <a:solidFill>
                  <a:schemeClr val="accent3"/>
                </a:solidFill>
                <a:cs typeface="Arial" panose="020B0604020202020204" pitchFamily="34" charset="0"/>
              </a:rPr>
              <a:t>AMER</a:t>
            </a:r>
            <a:r>
              <a:rPr lang="en-US" sz="1100">
                <a:solidFill>
                  <a:schemeClr val="accent3"/>
                </a:solidFill>
                <a:cs typeface="Arial" panose="020B0604020202020204" pitchFamily="34" charset="0"/>
              </a:rPr>
              <a:t> </a:t>
            </a:r>
            <a:r>
              <a:rPr lang="en-US" sz="1100">
                <a:solidFill>
                  <a:schemeClr val="tx2"/>
                </a:solidFill>
                <a:cs typeface="Arial" panose="020B0604020202020204" pitchFamily="34" charset="0"/>
              </a:rPr>
              <a:t>TR1</a:t>
            </a:r>
          </a:p>
          <a:p>
            <a:r>
              <a:rPr lang="en-US" sz="1100" b="1">
                <a:solidFill>
                  <a:schemeClr val="accent3"/>
                </a:solidFill>
                <a:cs typeface="Arial" panose="020B0604020202020204" pitchFamily="34" charset="0"/>
              </a:rPr>
              <a:t>EMEA</a:t>
            </a:r>
            <a:r>
              <a:rPr lang="en-US" sz="1100" b="1">
                <a:cs typeface="Arial" panose="020B0604020202020204" pitchFamily="34" charset="0"/>
              </a:rPr>
              <a:t> </a:t>
            </a:r>
            <a:r>
              <a:rPr lang="en-US" sz="1100">
                <a:solidFill>
                  <a:schemeClr val="tx2"/>
                </a:solidFill>
                <a:cs typeface="Arial" panose="020B0604020202020204" pitchFamily="34" charset="0"/>
              </a:rPr>
              <a:t>AD1, DX2, HE1, HE3, HE4, HE5, MA2, ML4</a:t>
            </a:r>
          </a:p>
        </p:txBody>
      </p:sp>
      <p:sp>
        <p:nvSpPr>
          <p:cNvPr id="96" name="TextBox 95">
            <a:extLst>
              <a:ext uri="{FF2B5EF4-FFF2-40B4-BE49-F238E27FC236}">
                <a16:creationId xmlns:a16="http://schemas.microsoft.com/office/drawing/2014/main" id="{DE4F2072-B338-EF4B-8FD1-1D185D9A5076}"/>
              </a:ext>
            </a:extLst>
          </p:cNvPr>
          <p:cNvSpPr txBox="1"/>
          <p:nvPr/>
        </p:nvSpPr>
        <p:spPr>
          <a:xfrm>
            <a:off x="9005682" y="5489480"/>
            <a:ext cx="2028945" cy="600164"/>
          </a:xfrm>
          <a:prstGeom prst="rect">
            <a:avLst/>
          </a:prstGeom>
          <a:noFill/>
        </p:spPr>
        <p:txBody>
          <a:bodyPr wrap="square" lIns="0" rtlCol="0">
            <a:spAutoFit/>
          </a:bodyPr>
          <a:lstStyle/>
          <a:p>
            <a:r>
              <a:rPr lang="en-US" sz="1100" i="1">
                <a:cs typeface="Arial" panose="020B0604020202020204" pitchFamily="34" charset="0"/>
              </a:rPr>
              <a:t>6-digit PIN unavailable for</a:t>
            </a:r>
          </a:p>
          <a:p>
            <a:r>
              <a:rPr lang="en-US" sz="1100" b="1">
                <a:solidFill>
                  <a:schemeClr val="accent3"/>
                </a:solidFill>
                <a:cs typeface="Arial" panose="020B0604020202020204" pitchFamily="34" charset="0"/>
              </a:rPr>
              <a:t>EMEA</a:t>
            </a:r>
            <a:r>
              <a:rPr lang="en-US" sz="1100" b="1">
                <a:cs typeface="Arial" panose="020B0604020202020204" pitchFamily="34" charset="0"/>
              </a:rPr>
              <a:t> </a:t>
            </a:r>
            <a:r>
              <a:rPr lang="en-US" sz="1100">
                <a:solidFill>
                  <a:schemeClr val="tx2"/>
                </a:solidFill>
                <a:cs typeface="Arial" panose="020B0604020202020204" pitchFamily="34" charset="0"/>
              </a:rPr>
              <a:t>HE1</a:t>
            </a:r>
          </a:p>
          <a:p>
            <a:endParaRPr lang="en-US" sz="1100">
              <a:solidFill>
                <a:schemeClr val="tx2"/>
              </a:solidFill>
              <a:cs typeface="Arial" panose="020B0604020202020204" pitchFamily="34" charset="0"/>
            </a:endParaRPr>
          </a:p>
        </p:txBody>
      </p:sp>
      <p:sp>
        <p:nvSpPr>
          <p:cNvPr id="97" name="TextBox 96">
            <a:extLst>
              <a:ext uri="{FF2B5EF4-FFF2-40B4-BE49-F238E27FC236}">
                <a16:creationId xmlns:a16="http://schemas.microsoft.com/office/drawing/2014/main" id="{96A4C52C-1D0C-3D48-931C-710CB73747E5}"/>
              </a:ext>
            </a:extLst>
          </p:cNvPr>
          <p:cNvSpPr txBox="1"/>
          <p:nvPr/>
        </p:nvSpPr>
        <p:spPr>
          <a:xfrm>
            <a:off x="10811616" y="5475832"/>
            <a:ext cx="1166775" cy="600164"/>
          </a:xfrm>
          <a:prstGeom prst="rect">
            <a:avLst/>
          </a:prstGeom>
          <a:noFill/>
        </p:spPr>
        <p:txBody>
          <a:bodyPr wrap="square" lIns="0" rtlCol="0">
            <a:spAutoFit/>
          </a:bodyPr>
          <a:lstStyle/>
          <a:p>
            <a:r>
              <a:rPr lang="en-US" sz="1100" i="1">
                <a:cs typeface="Arial" panose="020B0604020202020204" pitchFamily="34" charset="0"/>
              </a:rPr>
              <a:t>Go-Live TBD for</a:t>
            </a:r>
          </a:p>
          <a:p>
            <a:r>
              <a:rPr lang="en-US" sz="1100" b="1">
                <a:solidFill>
                  <a:schemeClr val="accent3"/>
                </a:solidFill>
                <a:cs typeface="Arial" panose="020B0604020202020204" pitchFamily="34" charset="0"/>
              </a:rPr>
              <a:t>EMEA</a:t>
            </a:r>
            <a:r>
              <a:rPr lang="en-US" sz="1100" b="1">
                <a:cs typeface="Arial" panose="020B0604020202020204" pitchFamily="34" charset="0"/>
              </a:rPr>
              <a:t> </a:t>
            </a:r>
            <a:r>
              <a:rPr lang="en-US" sz="1100">
                <a:solidFill>
                  <a:schemeClr val="tx2"/>
                </a:solidFill>
                <a:cs typeface="Arial" panose="020B0604020202020204" pitchFamily="34" charset="0"/>
              </a:rPr>
              <a:t>AM11, DB1</a:t>
            </a:r>
          </a:p>
        </p:txBody>
      </p:sp>
      <p:cxnSp>
        <p:nvCxnSpPr>
          <p:cNvPr id="98" name="Straight Connector 97">
            <a:extLst>
              <a:ext uri="{FF2B5EF4-FFF2-40B4-BE49-F238E27FC236}">
                <a16:creationId xmlns:a16="http://schemas.microsoft.com/office/drawing/2014/main" id="{51518FB4-37F5-454A-B30D-8651AA86387E}"/>
              </a:ext>
            </a:extLst>
          </p:cNvPr>
          <p:cNvCxnSpPr/>
          <p:nvPr/>
        </p:nvCxnSpPr>
        <p:spPr>
          <a:xfrm>
            <a:off x="8905037" y="5574794"/>
            <a:ext cx="0" cy="457200"/>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470C891-E9AE-8942-9036-E5733CA36E07}"/>
              </a:ext>
            </a:extLst>
          </p:cNvPr>
          <p:cNvCxnSpPr/>
          <p:nvPr/>
        </p:nvCxnSpPr>
        <p:spPr>
          <a:xfrm>
            <a:off x="10717376" y="5574794"/>
            <a:ext cx="0" cy="457200"/>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9E5CBD70-81DD-1841-AC56-7E1FF2B93037}"/>
              </a:ext>
            </a:extLst>
          </p:cNvPr>
          <p:cNvSpPr/>
          <p:nvPr/>
        </p:nvSpPr>
        <p:spPr>
          <a:xfrm>
            <a:off x="166086" y="5443390"/>
            <a:ext cx="11854651" cy="67179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21FA4418-996B-7D44-BB63-0E88A06C81AA}"/>
              </a:ext>
            </a:extLst>
          </p:cNvPr>
          <p:cNvSpPr txBox="1"/>
          <p:nvPr/>
        </p:nvSpPr>
        <p:spPr>
          <a:xfrm>
            <a:off x="6145361" y="6195289"/>
            <a:ext cx="5400355" cy="276999"/>
          </a:xfrm>
          <a:prstGeom prst="rect">
            <a:avLst/>
          </a:prstGeom>
          <a:noFill/>
        </p:spPr>
        <p:txBody>
          <a:bodyPr wrap="square" lIns="0" rtlCol="0">
            <a:spAutoFit/>
          </a:bodyPr>
          <a:lstStyle/>
          <a:p>
            <a:r>
              <a:rPr lang="en-US" sz="1200" i="1">
                <a:solidFill>
                  <a:schemeClr val="bg2"/>
                </a:solidFill>
              </a:rPr>
              <a:t>If an IBX is not specifically listed above, it is included in the global go-live date. </a:t>
            </a:r>
          </a:p>
        </p:txBody>
      </p:sp>
      <p:pic>
        <p:nvPicPr>
          <p:cNvPr id="102" name="Picture 101" descr="A picture containing speaker&#10;&#10;Description automatically generated">
            <a:extLst>
              <a:ext uri="{FF2B5EF4-FFF2-40B4-BE49-F238E27FC236}">
                <a16:creationId xmlns:a16="http://schemas.microsoft.com/office/drawing/2014/main" id="{77EDECC9-4C95-D341-AB09-C58BCABA376B}"/>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7240463" y="4018445"/>
            <a:ext cx="432080" cy="432080"/>
          </a:xfrm>
          <a:prstGeom prst="rect">
            <a:avLst/>
          </a:prstGeom>
        </p:spPr>
      </p:pic>
      <p:pic>
        <p:nvPicPr>
          <p:cNvPr id="103" name="Picture 102" descr="A picture containing picture frame&#10;&#10;Description automatically generated">
            <a:extLst>
              <a:ext uri="{FF2B5EF4-FFF2-40B4-BE49-F238E27FC236}">
                <a16:creationId xmlns:a16="http://schemas.microsoft.com/office/drawing/2014/main" id="{CF5B25FC-B946-B242-82AC-DD01F8C2CB2F}"/>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382002" y="1334038"/>
            <a:ext cx="423215" cy="347298"/>
          </a:xfrm>
          <a:prstGeom prst="rect">
            <a:avLst/>
          </a:prstGeom>
        </p:spPr>
      </p:pic>
      <p:pic>
        <p:nvPicPr>
          <p:cNvPr id="104" name="Picture 2" descr="See the source image">
            <a:extLst>
              <a:ext uri="{FF2B5EF4-FFF2-40B4-BE49-F238E27FC236}">
                <a16:creationId xmlns:a16="http://schemas.microsoft.com/office/drawing/2014/main" id="{A81D786B-22AF-A44F-9179-15A8597D6B8E}"/>
              </a:ext>
            </a:extLst>
          </p:cNvPr>
          <p:cNvPicPr>
            <a:picLocks noChangeAspect="1" noChangeArrowheads="1"/>
          </p:cNvPicPr>
          <p:nvPr/>
        </p:nvPicPr>
        <p:blipFill>
          <a:blip r:embed="rId6" cstate="print">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248710" y="4018445"/>
            <a:ext cx="265844" cy="404525"/>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4">
            <a:extLst>
              <a:ext uri="{FF2B5EF4-FFF2-40B4-BE49-F238E27FC236}">
                <a16:creationId xmlns:a16="http://schemas.microsoft.com/office/drawing/2014/main" id="{AB4BDF89-25DE-1F43-9FA9-EC040A74D9D8}"/>
              </a:ext>
            </a:extLst>
          </p:cNvPr>
          <p:cNvPicPr>
            <a:picLocks noChangeAspect="1"/>
          </p:cNvPicPr>
          <p:nvPr/>
        </p:nvPicPr>
        <p:blipFill>
          <a:blip r:embed="rId8" cstate="print">
            <a:biLevel thresh="25000"/>
            <a:extLst>
              <a:ext uri="{BEBA8EAE-BF5A-486C-A8C5-ECC9F3942E4B}">
                <a14:imgProps xmlns:a14="http://schemas.microsoft.com/office/drawing/2010/main">
                  <a14:imgLayer r:embed="rId9">
                    <a14:imgEffect>
                      <a14:backgroundRemoval t="10000" b="90000" l="10000" r="90000">
                        <a14:foregroundMark x1="43000" y1="26875" x2="43000" y2="26875"/>
                        <a14:backgroundMark x1="43820" y1="40824" x2="43820" y2="40824"/>
                        <a14:backgroundMark x1="43820" y1="50936" x2="43820" y2="50936"/>
                        <a14:backgroundMark x1="42322" y1="59551" x2="42322" y2="59551"/>
                        <a14:backgroundMark x1="43820" y1="68165" x2="43820" y2="68165"/>
                        <a14:backgroundMark x1="56180" y1="57303" x2="56180" y2="57303"/>
                        <a14:backgroundMark x1="55431" y1="50936" x2="55431" y2="50936"/>
                        <a14:backgroundMark x1="55431" y1="40824" x2="55431" y2="40824"/>
                      </a14:backgroundRemoval>
                    </a14:imgEffect>
                    <a14:imgEffect>
                      <a14:artisticCutout/>
                    </a14:imgEffect>
                  </a14:imgLayer>
                </a14:imgProps>
              </a:ext>
              <a:ext uri="{28A0092B-C50C-407E-A947-70E740481C1C}">
                <a14:useLocalDpi xmlns:a14="http://schemas.microsoft.com/office/drawing/2010/main" val="0"/>
              </a:ext>
            </a:extLst>
          </a:blip>
          <a:stretch>
            <a:fillRect/>
          </a:stretch>
        </p:blipFill>
        <p:spPr>
          <a:xfrm flipH="1">
            <a:off x="6126421" y="1059648"/>
            <a:ext cx="864545" cy="864545"/>
          </a:xfrm>
          <a:prstGeom prst="rect">
            <a:avLst/>
          </a:prstGeom>
        </p:spPr>
      </p:pic>
      <p:sp>
        <p:nvSpPr>
          <p:cNvPr id="106" name="Rectangle 105">
            <a:extLst>
              <a:ext uri="{FF2B5EF4-FFF2-40B4-BE49-F238E27FC236}">
                <a16:creationId xmlns:a16="http://schemas.microsoft.com/office/drawing/2014/main" id="{0BAD0CB3-48FD-6F4D-96DE-AA720791F4A6}"/>
              </a:ext>
            </a:extLst>
          </p:cNvPr>
          <p:cNvSpPr/>
          <p:nvPr/>
        </p:nvSpPr>
        <p:spPr>
          <a:xfrm>
            <a:off x="1940780" y="4669049"/>
            <a:ext cx="3990087" cy="461665"/>
          </a:xfrm>
          <a:prstGeom prst="rect">
            <a:avLst/>
          </a:prstGeom>
        </p:spPr>
        <p:txBody>
          <a:bodyPr wrap="square">
            <a:spAutoFit/>
          </a:bodyPr>
          <a:lstStyle/>
          <a:p>
            <a:pPr>
              <a:spcAft>
                <a:spcPts val="600"/>
              </a:spcAft>
            </a:pPr>
            <a:r>
              <a:rPr lang="en-US" sz="1200">
                <a:latin typeface="Arial" panose="020B0604020202020204" pitchFamily="34" charset="0"/>
                <a:cs typeface="Arial" panose="020B0604020202020204" pitchFamily="34" charset="0"/>
              </a:rPr>
              <a:t>Customers in these locations may continue current IBX access methods while adopting the new process.</a:t>
            </a:r>
          </a:p>
        </p:txBody>
      </p:sp>
      <p:sp>
        <p:nvSpPr>
          <p:cNvPr id="107" name="TextBox 106">
            <a:extLst>
              <a:ext uri="{FF2B5EF4-FFF2-40B4-BE49-F238E27FC236}">
                <a16:creationId xmlns:a16="http://schemas.microsoft.com/office/drawing/2014/main" id="{4CF3712B-3678-D24C-92E8-61133C7CE4A5}"/>
              </a:ext>
            </a:extLst>
          </p:cNvPr>
          <p:cNvSpPr txBox="1"/>
          <p:nvPr/>
        </p:nvSpPr>
        <p:spPr>
          <a:xfrm>
            <a:off x="261058" y="5489480"/>
            <a:ext cx="2578675" cy="600164"/>
          </a:xfrm>
          <a:prstGeom prst="rect">
            <a:avLst/>
          </a:prstGeom>
          <a:noFill/>
        </p:spPr>
        <p:txBody>
          <a:bodyPr wrap="square" lIns="0" rtlCol="0">
            <a:spAutoFit/>
          </a:bodyPr>
          <a:lstStyle/>
          <a:p>
            <a:r>
              <a:rPr lang="en-US" sz="1100" i="1">
                <a:cs typeface="Arial" panose="020B0604020202020204" pitchFamily="34" charset="0"/>
              </a:rPr>
              <a:t>Q1 2020 Go-Live for</a:t>
            </a:r>
          </a:p>
          <a:p>
            <a:r>
              <a:rPr lang="en-US" sz="1100" b="1">
                <a:solidFill>
                  <a:schemeClr val="accent3"/>
                </a:solidFill>
                <a:cs typeface="Arial" panose="020B0604020202020204" pitchFamily="34" charset="0"/>
              </a:rPr>
              <a:t>AP </a:t>
            </a:r>
            <a:r>
              <a:rPr lang="en-US" sz="1100"/>
              <a:t>TY6, TY7, TY8, ME2, SL1</a:t>
            </a:r>
          </a:p>
          <a:p>
            <a:r>
              <a:rPr lang="en-US" sz="1100" b="1">
                <a:solidFill>
                  <a:schemeClr val="accent3"/>
                </a:solidFill>
                <a:cs typeface="Arial" panose="020B0604020202020204" pitchFamily="34" charset="0"/>
              </a:rPr>
              <a:t>EMEA </a:t>
            </a:r>
            <a:r>
              <a:rPr lang="en-US" sz="1100"/>
              <a:t>DB3, LD8</a:t>
            </a:r>
          </a:p>
        </p:txBody>
      </p:sp>
      <p:cxnSp>
        <p:nvCxnSpPr>
          <p:cNvPr id="108" name="Straight Connector 107">
            <a:extLst>
              <a:ext uri="{FF2B5EF4-FFF2-40B4-BE49-F238E27FC236}">
                <a16:creationId xmlns:a16="http://schemas.microsoft.com/office/drawing/2014/main" id="{50FACE16-C3F7-4A47-85DE-C6161795614D}"/>
              </a:ext>
            </a:extLst>
          </p:cNvPr>
          <p:cNvCxnSpPr/>
          <p:nvPr/>
        </p:nvCxnSpPr>
        <p:spPr>
          <a:xfrm>
            <a:off x="5491004" y="5574794"/>
            <a:ext cx="0" cy="457200"/>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E92018E1-D16E-8943-8CFE-C233103FD802}"/>
              </a:ext>
            </a:extLst>
          </p:cNvPr>
          <p:cNvSpPr txBox="1"/>
          <p:nvPr/>
        </p:nvSpPr>
        <p:spPr>
          <a:xfrm>
            <a:off x="2349572" y="5489480"/>
            <a:ext cx="3122462" cy="600164"/>
          </a:xfrm>
          <a:prstGeom prst="rect">
            <a:avLst/>
          </a:prstGeom>
          <a:noFill/>
        </p:spPr>
        <p:txBody>
          <a:bodyPr wrap="square" lIns="0" rtlCol="0">
            <a:spAutoFit/>
          </a:bodyPr>
          <a:lstStyle/>
          <a:p>
            <a:r>
              <a:rPr lang="en-US" sz="1100" i="1">
                <a:cs typeface="Arial" panose="020B0604020202020204" pitchFamily="34" charset="0"/>
              </a:rPr>
              <a:t>Mid 2020 Go-Live for</a:t>
            </a:r>
          </a:p>
          <a:p>
            <a:r>
              <a:rPr lang="en-US" sz="1100" b="1">
                <a:solidFill>
                  <a:schemeClr val="accent3"/>
                </a:solidFill>
                <a:cs typeface="Arial" panose="020B0604020202020204" pitchFamily="34" charset="0"/>
              </a:rPr>
              <a:t>AP</a:t>
            </a:r>
            <a:r>
              <a:rPr lang="en-US" sz="1100">
                <a:solidFill>
                  <a:schemeClr val="accent3"/>
                </a:solidFill>
                <a:cs typeface="Arial" panose="020B0604020202020204" pitchFamily="34" charset="0"/>
              </a:rPr>
              <a:t> </a:t>
            </a:r>
            <a:r>
              <a:rPr lang="en-US" sz="1100">
                <a:solidFill>
                  <a:schemeClr val="tx2"/>
                </a:solidFill>
                <a:cs typeface="Arial" panose="020B0604020202020204" pitchFamily="34" charset="0"/>
              </a:rPr>
              <a:t>TY1, TY9, TY10, SY8, ME5, PE1, AE1, BR1</a:t>
            </a:r>
          </a:p>
          <a:p>
            <a:r>
              <a:rPr lang="en-US" sz="1100" b="1">
                <a:solidFill>
                  <a:schemeClr val="accent3"/>
                </a:solidFill>
                <a:cs typeface="Arial" panose="020B0604020202020204" pitchFamily="34" charset="0"/>
              </a:rPr>
              <a:t>EMEA</a:t>
            </a:r>
            <a:r>
              <a:rPr lang="en-US" sz="1100" b="1">
                <a:cs typeface="Arial" panose="020B0604020202020204" pitchFamily="34" charset="0"/>
              </a:rPr>
              <a:t> </a:t>
            </a:r>
            <a:r>
              <a:rPr lang="en-US" sz="1100">
                <a:solidFill>
                  <a:schemeClr val="tx2"/>
                </a:solidFill>
                <a:cs typeface="Arial" panose="020B0604020202020204" pitchFamily="34" charset="0"/>
              </a:rPr>
              <a:t>HE6, WA1, WA2, BA1, MD1, MD2, SA1</a:t>
            </a:r>
          </a:p>
        </p:txBody>
      </p:sp>
      <p:cxnSp>
        <p:nvCxnSpPr>
          <p:cNvPr id="110" name="Straight Connector 109">
            <a:extLst>
              <a:ext uri="{FF2B5EF4-FFF2-40B4-BE49-F238E27FC236}">
                <a16:creationId xmlns:a16="http://schemas.microsoft.com/office/drawing/2014/main" id="{294D806D-B275-904D-9CEE-F6F01ADADD2B}"/>
              </a:ext>
            </a:extLst>
          </p:cNvPr>
          <p:cNvCxnSpPr/>
          <p:nvPr/>
        </p:nvCxnSpPr>
        <p:spPr>
          <a:xfrm>
            <a:off x="2229471" y="5574794"/>
            <a:ext cx="0" cy="457200"/>
          </a:xfrm>
          <a:prstGeom prst="line">
            <a:avLst/>
          </a:prstGeom>
          <a:ln w="127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918AE989-8A9B-914C-9CB6-B193623B9476}"/>
              </a:ext>
            </a:extLst>
          </p:cNvPr>
          <p:cNvSpPr/>
          <p:nvPr/>
        </p:nvSpPr>
        <p:spPr>
          <a:xfrm>
            <a:off x="8101534" y="5166933"/>
            <a:ext cx="3989642" cy="276999"/>
          </a:xfrm>
          <a:prstGeom prst="rect">
            <a:avLst/>
          </a:prstGeom>
        </p:spPr>
        <p:txBody>
          <a:bodyPr wrap="square">
            <a:spAutoFit/>
          </a:bodyPr>
          <a:lstStyle/>
          <a:p>
            <a:r>
              <a:rPr lang="en-US" sz="1200" i="1">
                <a:solidFill>
                  <a:schemeClr val="bg2"/>
                </a:solidFill>
                <a:cs typeface="Arial" panose="020B0604020202020204" pitchFamily="34" charset="0"/>
              </a:rPr>
              <a:t>*at IBX locations where two-factor authentication is used</a:t>
            </a:r>
            <a:endParaRPr lang="en-US" sz="1200" i="1">
              <a:solidFill>
                <a:schemeClr val="bg2"/>
              </a:solidFill>
            </a:endParaRPr>
          </a:p>
        </p:txBody>
      </p:sp>
    </p:spTree>
    <p:extLst>
      <p:ext uri="{BB962C8B-B14F-4D97-AF65-F5344CB8AC3E}">
        <p14:creationId xmlns:p14="http://schemas.microsoft.com/office/powerpoint/2010/main" val="2754669228"/>
      </p:ext>
    </p:extLst>
  </p:cSld>
  <p:clrMapOvr>
    <a:masterClrMapping/>
  </p:clrMapOvr>
</p:sld>
</file>

<file path=ppt/theme/theme1.xml><?xml version="1.0" encoding="utf-8"?>
<a:theme xmlns:a="http://schemas.openxmlformats.org/drawingml/2006/main" name="Equinix_2019_16:9 WIDESCREEN">
  <a:themeElements>
    <a:clrScheme name="Equinix_TemplateV01A">
      <a:dk1>
        <a:srgbClr val="000000"/>
      </a:dk1>
      <a:lt1>
        <a:srgbClr val="FFFFFF"/>
      </a:lt1>
      <a:dk2>
        <a:srgbClr val="000000"/>
      </a:dk2>
      <a:lt2>
        <a:srgbClr val="707073"/>
      </a:lt2>
      <a:accent1>
        <a:srgbClr val="A1A1A4"/>
      </a:accent1>
      <a:accent2>
        <a:srgbClr val="C9C9CC"/>
      </a:accent2>
      <a:accent3>
        <a:srgbClr val="ED1C24"/>
      </a:accent3>
      <a:accent4>
        <a:srgbClr val="F68C1F"/>
      </a:accent4>
      <a:accent5>
        <a:srgbClr val="043776"/>
      </a:accent5>
      <a:accent6>
        <a:srgbClr val="53B7E8"/>
      </a:accent6>
      <a:hlink>
        <a:srgbClr val="ED1C24"/>
      </a:hlink>
      <a:folHlink>
        <a:srgbClr val="3F3F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tlCol="0">
        <a:spAutoFit/>
      </a:bodyPr>
      <a:lstStyle>
        <a:defPPr>
          <a:defRPr dirty="0" smtClean="0">
            <a:solidFill>
              <a:srgbClr val="6D6E7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quinix_TemplateV01A">
      <a:dk1>
        <a:srgbClr val="000000"/>
      </a:dk1>
      <a:lt1>
        <a:srgbClr val="FFFFFF"/>
      </a:lt1>
      <a:dk2>
        <a:srgbClr val="000000"/>
      </a:dk2>
      <a:lt2>
        <a:srgbClr val="707073"/>
      </a:lt2>
      <a:accent1>
        <a:srgbClr val="A1A1A4"/>
      </a:accent1>
      <a:accent2>
        <a:srgbClr val="C9C9CC"/>
      </a:accent2>
      <a:accent3>
        <a:srgbClr val="ED1C24"/>
      </a:accent3>
      <a:accent4>
        <a:srgbClr val="F68C1F"/>
      </a:accent4>
      <a:accent5>
        <a:srgbClr val="043776"/>
      </a:accent5>
      <a:accent6>
        <a:srgbClr val="53B7E8"/>
      </a:accent6>
      <a:hlink>
        <a:srgbClr val="ED1C24"/>
      </a:hlink>
      <a:folHlink>
        <a:srgbClr val="3F3F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quinix_TemplateV01A">
      <a:dk1>
        <a:srgbClr val="000000"/>
      </a:dk1>
      <a:lt1>
        <a:srgbClr val="FFFFFF"/>
      </a:lt1>
      <a:dk2>
        <a:srgbClr val="000000"/>
      </a:dk2>
      <a:lt2>
        <a:srgbClr val="707073"/>
      </a:lt2>
      <a:accent1>
        <a:srgbClr val="A1A1A4"/>
      </a:accent1>
      <a:accent2>
        <a:srgbClr val="C9C9CC"/>
      </a:accent2>
      <a:accent3>
        <a:srgbClr val="ED1C24"/>
      </a:accent3>
      <a:accent4>
        <a:srgbClr val="F68C1F"/>
      </a:accent4>
      <a:accent5>
        <a:srgbClr val="043776"/>
      </a:accent5>
      <a:accent6>
        <a:srgbClr val="53B7E8"/>
      </a:accent6>
      <a:hlink>
        <a:srgbClr val="ED1C24"/>
      </a:hlink>
      <a:folHlink>
        <a:srgbClr val="3F3F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1BF0693067E548BD3692AA2991A093" ma:contentTypeVersion="4" ma:contentTypeDescription="Create a new document." ma:contentTypeScope="" ma:versionID="cc2754450036b0f7fa5ca276e5bc1c7f">
  <xsd:schema xmlns:xsd="http://www.w3.org/2001/XMLSchema" xmlns:xs="http://www.w3.org/2001/XMLSchema" xmlns:p="http://schemas.microsoft.com/office/2006/metadata/properties" xmlns:ns2="023f0b26-0ab2-4c0d-a6af-1b917056073d" targetNamespace="http://schemas.microsoft.com/office/2006/metadata/properties" ma:root="true" ma:fieldsID="a7a46f14d1c4ee2dd687b692ece8ee78" ns2:_="">
    <xsd:import namespace="023f0b26-0ab2-4c0d-a6af-1b91705607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3f0b26-0ab2-4c0d-a6af-1b91705607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A82F4C-BC51-4904-8C85-09655FDB61C6}">
  <ds:schemaRefs>
    <ds:schemaRef ds:uri="023f0b26-0ab2-4c0d-a6af-1b91705607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7A95A4F-79EB-4565-ABC2-F5F7DD84F08E}">
  <ds:schemaRefs>
    <ds:schemaRef ds:uri="http://schemas.microsoft.com/sharepoint/v3/contenttype/forms"/>
  </ds:schemaRefs>
</ds:datastoreItem>
</file>

<file path=customXml/itemProps3.xml><?xml version="1.0" encoding="utf-8"?>
<ds:datastoreItem xmlns:ds="http://schemas.openxmlformats.org/officeDocument/2006/customXml" ds:itemID="{3A64AA03-F6B8-4243-9BC9-61C06E5A8D85}">
  <ds:schemaRefs>
    <ds:schemaRef ds:uri="023f0b26-0ab2-4c0d-a6af-1b91705607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3</Slides>
  <Notes>3</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Equinix_2019_16:9 WIDESCREEN</vt:lpstr>
      <vt:lpstr>IBX Access Improvement</vt:lpstr>
      <vt:lpstr>IBX ACCESS TRANSFORMATION Permanent Contacts</vt:lpstr>
      <vt:lpstr>PowerPoint Presentation</vt:lpstr>
    </vt:vector>
  </TitlesOfParts>
  <Company>EQUINIX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Equinix PowerPoint Presentation</dc:title>
  <dc:creator>Equinix Creative Services</dc:creator>
  <cp:revision>1</cp:revision>
  <dcterms:created xsi:type="dcterms:W3CDTF">2018-01-21T21:49:36Z</dcterms:created>
  <dcterms:modified xsi:type="dcterms:W3CDTF">2019-10-16T21:51:59Z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0x010100671BF0693067E548BD3692AA2991A093</vt:lpwstr>
  </property>
</Properties>
</file>